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4" r:id="rId9"/>
    <p:sldId id="353" r:id="rId10"/>
    <p:sldId id="352" r:id="rId11"/>
    <p:sldId id="350" r:id="rId12"/>
    <p:sldId id="347" r:id="rId13"/>
    <p:sldId id="345" r:id="rId14"/>
    <p:sldId id="344" r:id="rId15"/>
    <p:sldId id="343" r:id="rId16"/>
    <p:sldId id="341" r:id="rId17"/>
    <p:sldId id="339" r:id="rId18"/>
    <p:sldId id="338" r:id="rId19"/>
    <p:sldId id="336" r:id="rId20"/>
    <p:sldId id="335" r:id="rId21"/>
    <p:sldId id="334" r:id="rId22"/>
    <p:sldId id="333" r:id="rId23"/>
    <p:sldId id="331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2966720"/>
            <a:ext cx="64103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135"/>
            <a:ext cx="10246360" cy="1565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708910"/>
            <a:ext cx="10246360" cy="4093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4655" y="2705100"/>
            <a:ext cx="133096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4345" y="3559810"/>
            <a:ext cx="275717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9120" y="4437380"/>
            <a:ext cx="260858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8485" y="5236845"/>
            <a:ext cx="164846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3420" y="6095365"/>
            <a:ext cx="205867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10"/>
          <a:stretch>
            <a:fillRect/>
          </a:stretch>
        </p:blipFill>
        <p:spPr>
          <a:xfrm>
            <a:off x="7247890" y="1844675"/>
            <a:ext cx="3811905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011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22"/>
          <a:stretch>
            <a:fillRect/>
          </a:stretch>
        </p:blipFill>
        <p:spPr>
          <a:xfrm>
            <a:off x="3935730" y="1917065"/>
            <a:ext cx="4347845" cy="48729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357374"/>
            <a:ext cx="1666246" cy="5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4215" y="2205355"/>
            <a:ext cx="181165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0245" y="3134360"/>
            <a:ext cx="197040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49068" y="3233597"/>
            <a:ext cx="2161359" cy="52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64282" y="4157440"/>
            <a:ext cx="1104483" cy="5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0654" y="4138392"/>
            <a:ext cx="3370579" cy="52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6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2281835"/>
            <a:ext cx="1037833" cy="4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561" y="2262775"/>
            <a:ext cx="1704332" cy="5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518" y="2253245"/>
            <a:ext cx="1732896" cy="5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12" y="3196720"/>
            <a:ext cx="495113" cy="4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16272" y="3187190"/>
            <a:ext cx="2332745" cy="48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9750" y="3056890"/>
            <a:ext cx="206502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59496" y="4083015"/>
            <a:ext cx="1085440" cy="48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44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127760" y="2277110"/>
            <a:ext cx="10128295" cy="2595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4012" y="2419948"/>
            <a:ext cx="2894508" cy="49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8045" y="2279650"/>
            <a:ext cx="12185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3332" y="3297745"/>
            <a:ext cx="1742418" cy="50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5520" y="3145790"/>
            <a:ext cx="253746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9629" y="4204165"/>
            <a:ext cx="552241" cy="4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07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33"/>
          <a:stretch>
            <a:fillRect/>
          </a:stretch>
        </p:blipFill>
        <p:spPr>
          <a:xfrm>
            <a:off x="3791585" y="2204720"/>
            <a:ext cx="4536440" cy="44615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4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1330960"/>
            <a:ext cx="228346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7720" y="1424305"/>
            <a:ext cx="23844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926" y="2367921"/>
            <a:ext cx="1656725" cy="5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997" y="2348856"/>
            <a:ext cx="2199445" cy="52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0176" y="3254461"/>
            <a:ext cx="2199445" cy="47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80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9"/>
          <a:stretch>
            <a:fillRect/>
          </a:stretch>
        </p:blipFill>
        <p:spPr>
          <a:xfrm>
            <a:off x="3215640" y="1917065"/>
            <a:ext cx="5544185" cy="48393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1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23285" y="2198370"/>
            <a:ext cx="169735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2290" y="2284730"/>
            <a:ext cx="176657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29635" y="3215640"/>
            <a:ext cx="358584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90780" y="3356982"/>
            <a:ext cx="495113" cy="44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9319" y="4309206"/>
            <a:ext cx="1133047" cy="485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1376460"/>
            <a:ext cx="2247052" cy="5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4040" y="1223010"/>
            <a:ext cx="193484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202815"/>
            <a:ext cx="631761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0982" y="2348395"/>
            <a:ext cx="495113" cy="4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320331"/>
            <a:ext cx="1742418" cy="4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15919" y="3301273"/>
            <a:ext cx="1628161" cy="5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0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33"/>
          <a:stretch>
            <a:fillRect/>
          </a:stretch>
        </p:blipFill>
        <p:spPr>
          <a:xfrm>
            <a:off x="3006090" y="2132965"/>
            <a:ext cx="6048375" cy="45688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4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2371832"/>
            <a:ext cx="1675768" cy="50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4382" y="2362267"/>
            <a:ext cx="1685288" cy="50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4962" y="2400528"/>
            <a:ext cx="1056876" cy="44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92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35"/>
          <a:stretch>
            <a:fillRect/>
          </a:stretch>
        </p:blipFill>
        <p:spPr>
          <a:xfrm>
            <a:off x="5231765" y="1988820"/>
            <a:ext cx="5272405" cy="47929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1269365"/>
            <a:ext cx="248475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3440" y="1346835"/>
            <a:ext cx="253492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7103" y="2388159"/>
            <a:ext cx="2275617" cy="51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1645" y="2211705"/>
            <a:ext cx="187706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07103" y="3351930"/>
            <a:ext cx="2913551" cy="52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10277" y="3351930"/>
            <a:ext cx="2332745" cy="51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199255"/>
            <a:ext cx="77660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bldLvl="0" animBg="1"/>
      <p:bldP spid="11" grpId="0" animBg="1"/>
      <p:bldP spid="12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407636"/>
            <a:ext cx="1066397" cy="52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2407636"/>
            <a:ext cx="1075919" cy="52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8590" y="2303145"/>
            <a:ext cx="112839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33"/>
          <a:stretch>
            <a:fillRect/>
          </a:stretch>
        </p:blipFill>
        <p:spPr>
          <a:xfrm>
            <a:off x="3760470" y="3141345"/>
            <a:ext cx="4700905" cy="3551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94865" y="2247265"/>
            <a:ext cx="210248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866" y="2329023"/>
            <a:ext cx="1133047" cy="5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173" y="2348075"/>
            <a:ext cx="542720" cy="41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7405" y="3233998"/>
            <a:ext cx="514156" cy="5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3350" y="3224472"/>
            <a:ext cx="2237531" cy="51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0277" y="3233998"/>
            <a:ext cx="1075919" cy="5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35717" y="4110396"/>
            <a:ext cx="1647204" cy="52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51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35200" y="2228850"/>
            <a:ext cx="29044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6640" y="2170430"/>
            <a:ext cx="241744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1889" y="3179149"/>
            <a:ext cx="3389622" cy="53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1755" y="3188970"/>
            <a:ext cx="302450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21560" y="4074795"/>
            <a:ext cx="28987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05843" y="4104268"/>
            <a:ext cx="2789773" cy="5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animBg="1"/>
      <p:bldP spid="11" grpId="0" bldLvl="0" animBg="1"/>
      <p:bldP spid="13" grpId="0" bldLvl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23930" cy="807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38"/>
          <a:stretch>
            <a:fillRect/>
          </a:stretch>
        </p:blipFill>
        <p:spPr>
          <a:xfrm>
            <a:off x="4187825" y="1988820"/>
            <a:ext cx="3816350" cy="47224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6624" y="2378388"/>
            <a:ext cx="1094962" cy="50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2" y="2416549"/>
            <a:ext cx="1199697" cy="45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576" y="2387928"/>
            <a:ext cx="1114005" cy="49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0125" y="3294266"/>
            <a:ext cx="1123526" cy="49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4105" y="3294266"/>
            <a:ext cx="1571032" cy="49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0670" y="3153410"/>
            <a:ext cx="115316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11889" y="4200604"/>
            <a:ext cx="980705" cy="47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44584" y="4181523"/>
            <a:ext cx="1028312" cy="52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81914" y="4191063"/>
            <a:ext cx="1114005" cy="47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33652" y="4200604"/>
            <a:ext cx="552241" cy="49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9319" y="5087861"/>
            <a:ext cx="2294659" cy="5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40985" y="4958715"/>
            <a:ext cx="152844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995920" y="4958080"/>
            <a:ext cx="252031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1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0895" y="1229360"/>
            <a:ext cx="247967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8780" y="1344930"/>
            <a:ext cx="233489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3047" y="2321979"/>
            <a:ext cx="1114005" cy="5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35264" y="2331526"/>
            <a:ext cx="1133047" cy="5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2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5843" y="2266296"/>
            <a:ext cx="1647204" cy="52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9848" y="2266296"/>
            <a:ext cx="1628161" cy="52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068675"/>
            <a:ext cx="11340000" cy="26403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70301" y="3221186"/>
            <a:ext cx="1656725" cy="5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2870" y="3221186"/>
            <a:ext cx="1085440" cy="5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5040" y="3997325"/>
            <a:ext cx="250063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35590" y="4126724"/>
            <a:ext cx="1075919" cy="5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89344" y="5022730"/>
            <a:ext cx="1675768" cy="5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2025-01-01T03:19:59Z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