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3" r:id="rId4"/>
    <p:sldId id="362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3" r:id="rId21"/>
    <p:sldId id="342" r:id="rId22"/>
    <p:sldId id="341" r:id="rId23"/>
    <p:sldId id="340" r:id="rId24"/>
    <p:sldId id="339" r:id="rId25"/>
    <p:sldId id="337" r:id="rId26"/>
    <p:sldId id="336" r:id="rId27"/>
    <p:sldId id="335" r:id="rId28"/>
    <p:sldId id="333" r:id="rId29"/>
    <p:sldId id="332" r:id="rId30"/>
    <p:sldId id="330" r:id="rId31"/>
    <p:sldId id="329" r:id="rId32"/>
    <p:sldId id="328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/>
          <a:stretch>
            <a:fillRect/>
          </a:stretch>
        </p:blipFill>
        <p:spPr>
          <a:xfrm>
            <a:off x="3431540" y="2985135"/>
            <a:ext cx="5303565" cy="887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" r="19603"/>
          <a:stretch>
            <a:fillRect/>
          </a:stretch>
        </p:blipFill>
        <p:spPr>
          <a:xfrm>
            <a:off x="2279650" y="1844675"/>
            <a:ext cx="7588250" cy="4946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23" r="67829"/>
          <a:stretch>
            <a:fillRect/>
          </a:stretch>
        </p:blipFill>
        <p:spPr>
          <a:xfrm>
            <a:off x="551180" y="1197255"/>
            <a:ext cx="3648120" cy="667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43183"/>
            <a:ext cx="314206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492075"/>
            <a:ext cx="314206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5944" y="5540968"/>
            <a:ext cx="352292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7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5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9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14652"/>
            <a:ext cx="352292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483231"/>
            <a:ext cx="304685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10355"/>
            <a:ext cx="285642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4864730"/>
            <a:ext cx="295163" cy="31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501934"/>
            <a:ext cx="314206" cy="3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386001"/>
            <a:ext cx="304685" cy="3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3"/>
          <a:stretch>
            <a:fillRect/>
          </a:stretch>
        </p:blipFill>
        <p:spPr>
          <a:xfrm>
            <a:off x="4295775" y="3284855"/>
            <a:ext cx="7272655" cy="3384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7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6755" y="1443355"/>
            <a:ext cx="153098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265" y="5485130"/>
            <a:ext cx="1008761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08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9"/>
          <a:stretch>
            <a:fillRect/>
          </a:stretch>
        </p:blipFill>
        <p:spPr>
          <a:xfrm>
            <a:off x="335280" y="1916430"/>
            <a:ext cx="11339830" cy="1368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306445"/>
            <a:ext cx="3375025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917555" cy="5667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9975" y="1948815"/>
            <a:ext cx="524256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5395" y="2564765"/>
            <a:ext cx="392049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7055" y="3184525"/>
            <a:ext cx="17075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660" y="5713730"/>
            <a:ext cx="986028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2788903"/>
            <a:ext cx="875969" cy="39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4134338"/>
            <a:ext cx="7921814" cy="35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0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7480" y="1174750"/>
            <a:ext cx="9336450" cy="670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495550" y="1772920"/>
            <a:ext cx="7188200" cy="48755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081573"/>
            <a:ext cx="4503627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348877"/>
            <a:ext cx="7912292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480" y="5302250"/>
            <a:ext cx="1000950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677795"/>
            <a:ext cx="865441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84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1186180" y="2493010"/>
            <a:ext cx="10513740" cy="33547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2044315"/>
            <a:ext cx="1742418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2712013"/>
            <a:ext cx="1266347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911225" y="3284855"/>
            <a:ext cx="10513740" cy="3354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1396140"/>
            <a:ext cx="304685" cy="31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983615" y="3357245"/>
            <a:ext cx="6311945" cy="127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332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266510"/>
            <a:ext cx="1352040" cy="40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1952104"/>
            <a:ext cx="1285390" cy="38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2628176"/>
            <a:ext cx="837884" cy="3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2367" y="3294725"/>
            <a:ext cx="2723123" cy="38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095" y="3220085"/>
            <a:ext cx="230441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934" y="3942231"/>
            <a:ext cx="2332745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2423795" y="4437380"/>
            <a:ext cx="7379970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82" r="41164"/>
          <a:stretch>
            <a:fillRect/>
          </a:stretch>
        </p:blipFill>
        <p:spPr>
          <a:xfrm>
            <a:off x="335280" y="1196340"/>
            <a:ext cx="6029960" cy="308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4640" y="1854835"/>
            <a:ext cx="6369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 b="50221"/>
          <a:stretch>
            <a:fillRect/>
          </a:stretch>
        </p:blipFill>
        <p:spPr>
          <a:xfrm>
            <a:off x="695325" y="4293235"/>
            <a:ext cx="5596255" cy="12363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0" r="3589"/>
          <a:stretch>
            <a:fillRect/>
          </a:stretch>
        </p:blipFill>
        <p:spPr>
          <a:xfrm>
            <a:off x="695325" y="5589270"/>
            <a:ext cx="9880600" cy="1182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180" y="1341120"/>
            <a:ext cx="4175125" cy="409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376496"/>
            <a:ext cx="2646953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2710845"/>
            <a:ext cx="1713853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23525" y="2656840"/>
            <a:ext cx="49593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358957"/>
            <a:ext cx="7712342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4702837"/>
            <a:ext cx="6046095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6921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"/>
          <a:stretch>
            <a:fillRect/>
          </a:stretch>
        </p:blipFill>
        <p:spPr>
          <a:xfrm>
            <a:off x="2279650" y="3717290"/>
            <a:ext cx="7816215" cy="311213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377797"/>
            <a:ext cx="2456523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430" y="5240655"/>
            <a:ext cx="10155555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692840"/>
            <a:ext cx="9940352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595" y="3303270"/>
            <a:ext cx="101047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3913694"/>
            <a:ext cx="4894005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81467"/>
            <a:ext cx="285642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5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55"/>
          <a:stretch>
            <a:fillRect/>
          </a:stretch>
        </p:blipFill>
        <p:spPr>
          <a:xfrm>
            <a:off x="3081655" y="3140710"/>
            <a:ext cx="6028690" cy="34639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385958"/>
            <a:ext cx="352292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551" y="3453311"/>
            <a:ext cx="276120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3480746"/>
            <a:ext cx="295163" cy="3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565400"/>
            <a:ext cx="6133465" cy="400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224635"/>
            <a:ext cx="11340000" cy="277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1760" y="2103417"/>
            <a:ext cx="304685" cy="31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49290" y="1129665"/>
            <a:ext cx="5991225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932555"/>
            <a:ext cx="4390390" cy="286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8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2024-12-31T14:19:52Z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