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64" r:id="rId5"/>
    <p:sldId id="363" r:id="rId6"/>
    <p:sldId id="362" r:id="rId7"/>
    <p:sldId id="360" r:id="rId8"/>
    <p:sldId id="358" r:id="rId9"/>
    <p:sldId id="357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962275"/>
            <a:ext cx="67246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664675"/>
            <a:ext cx="342770" cy="40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" y="1008380"/>
            <a:ext cx="10691495" cy="188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997200"/>
            <a:ext cx="10691495" cy="38296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64"/>
          <a:stretch>
            <a:fillRect/>
          </a:stretch>
        </p:blipFill>
        <p:spPr>
          <a:xfrm>
            <a:off x="3359785" y="981075"/>
            <a:ext cx="540072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86346"/>
            <a:ext cx="380856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00637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498" y="2251668"/>
            <a:ext cx="388691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01415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7076" y="1315335"/>
            <a:ext cx="332092" cy="36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44432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29"/>
          <a:stretch>
            <a:fillRect/>
          </a:stretch>
        </p:blipFill>
        <p:spPr>
          <a:xfrm>
            <a:off x="2279650" y="980440"/>
            <a:ext cx="749241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86810"/>
            <a:ext cx="43798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87699"/>
            <a:ext cx="437984" cy="39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308590" cy="2605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2"/>
          <a:stretch>
            <a:fillRect/>
          </a:stretch>
        </p:blipFill>
        <p:spPr>
          <a:xfrm>
            <a:off x="5304155" y="2781300"/>
            <a:ext cx="5222240" cy="40589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2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93"/>
          <a:stretch>
            <a:fillRect/>
          </a:stretch>
        </p:blipFill>
        <p:spPr>
          <a:xfrm>
            <a:off x="3792220" y="908685"/>
            <a:ext cx="460824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25173"/>
            <a:ext cx="371335" cy="4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68702"/>
            <a:ext cx="352292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52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348585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6783" y="2520403"/>
            <a:ext cx="380856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8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8208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1052830"/>
            <a:ext cx="6521450" cy="58407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180205"/>
            <a:ext cx="959167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235" y="5160645"/>
            <a:ext cx="95827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4760" y="6291580"/>
            <a:ext cx="19075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14461"/>
            <a:ext cx="371335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4271645"/>
            <a:ext cx="561784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7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87295"/>
            <a:ext cx="982726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443914"/>
            <a:ext cx="7388614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0615" y="4474210"/>
            <a:ext cx="918972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78530"/>
            <a:ext cx="1021270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6330" y="4514215"/>
            <a:ext cx="100685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8085" y="5391785"/>
            <a:ext cx="83032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79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02840"/>
            <a:ext cx="99663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60420"/>
            <a:ext cx="95885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69105"/>
            <a:ext cx="97332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23510"/>
            <a:ext cx="96335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2095" y="6168390"/>
            <a:ext cx="42405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21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354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7419" y="2313037"/>
            <a:ext cx="321473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20366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748915"/>
            <a:ext cx="8881110" cy="41090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7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97837"/>
            <a:ext cx="371335" cy="41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20340"/>
            <a:ext cx="11340000" cy="41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41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768" y="1315210"/>
            <a:ext cx="324694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558701"/>
            <a:ext cx="342770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0" r="54496" b="4282"/>
          <a:stretch>
            <a:fillRect/>
          </a:stretch>
        </p:blipFill>
        <p:spPr>
          <a:xfrm>
            <a:off x="8616315" y="3284855"/>
            <a:ext cx="3256280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