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7" r:id="rId10"/>
    <p:sldId id="356" r:id="rId11"/>
    <p:sldId id="354" r:id="rId12"/>
    <p:sldId id="353" r:id="rId13"/>
    <p:sldId id="352" r:id="rId14"/>
    <p:sldId id="351" r:id="rId15"/>
    <p:sldId id="349" r:id="rId16"/>
    <p:sldId id="348" r:id="rId17"/>
    <p:sldId id="347" r:id="rId18"/>
    <p:sldId id="346" r:id="rId19"/>
    <p:sldId id="344" r:id="rId20"/>
    <p:sldId id="343" r:id="rId21"/>
    <p:sldId id="342" r:id="rId22"/>
    <p:sldId id="339" r:id="rId23"/>
    <p:sldId id="338" r:id="rId24"/>
    <p:sldId id="337" r:id="rId25"/>
    <p:sldId id="336" r:id="rId26"/>
    <p:sldId id="335" r:id="rId27"/>
    <p:sldId id="334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3033395"/>
            <a:ext cx="56769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43260"/>
            <a:ext cx="390377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567020"/>
            <a:ext cx="342770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1586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0556" y="2364700"/>
            <a:ext cx="346657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0190480" cy="2793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5"/>
          <a:stretch>
            <a:fillRect/>
          </a:stretch>
        </p:blipFill>
        <p:spPr>
          <a:xfrm>
            <a:off x="4079875" y="2997200"/>
            <a:ext cx="3953510" cy="38061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6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43548"/>
            <a:ext cx="371335" cy="4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50541"/>
            <a:ext cx="437984" cy="4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19938"/>
            <a:ext cx="437984" cy="4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54"/>
          <a:stretch>
            <a:fillRect/>
          </a:stretch>
        </p:blipFill>
        <p:spPr>
          <a:xfrm>
            <a:off x="360045" y="2277390"/>
            <a:ext cx="11339830" cy="1671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85"/>
          <a:stretch>
            <a:fillRect/>
          </a:stretch>
        </p:blipFill>
        <p:spPr>
          <a:xfrm>
            <a:off x="2999740" y="4037330"/>
            <a:ext cx="5978525" cy="2572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12" b="58860"/>
          <a:stretch>
            <a:fillRect/>
          </a:stretch>
        </p:blipFill>
        <p:spPr>
          <a:xfrm>
            <a:off x="407670" y="1196975"/>
            <a:ext cx="3834765" cy="99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00193"/>
            <a:ext cx="371335" cy="4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85"/>
          <a:stretch>
            <a:fillRect/>
          </a:stretch>
        </p:blipFill>
        <p:spPr>
          <a:xfrm>
            <a:off x="2999740" y="4037330"/>
            <a:ext cx="5978525" cy="257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90736"/>
            <a:ext cx="380856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85"/>
          <a:stretch>
            <a:fillRect/>
          </a:stretch>
        </p:blipFill>
        <p:spPr>
          <a:xfrm>
            <a:off x="2999740" y="4037330"/>
            <a:ext cx="5978525" cy="257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77229" y="2995899"/>
            <a:ext cx="771234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672270"/>
            <a:ext cx="733148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267" y="4339114"/>
            <a:ext cx="771234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63324" y="4986905"/>
            <a:ext cx="323727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8992" y="5005958"/>
            <a:ext cx="428463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0503" y="5653749"/>
            <a:ext cx="1571032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113" y="5644223"/>
            <a:ext cx="1580554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26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199515" y="2277110"/>
            <a:ext cx="10657250" cy="1805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9016" y="3442203"/>
            <a:ext cx="371335" cy="40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3" r="33846" b="4222"/>
          <a:stretch>
            <a:fillRect/>
          </a:stretch>
        </p:blipFill>
        <p:spPr>
          <a:xfrm>
            <a:off x="3648075" y="4004945"/>
            <a:ext cx="496824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62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2223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358" y="2310638"/>
            <a:ext cx="433441" cy="3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23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2"/>
          <a:stretch>
            <a:fillRect/>
          </a:stretch>
        </p:blipFill>
        <p:spPr>
          <a:xfrm>
            <a:off x="2855595" y="989965"/>
            <a:ext cx="645609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490637"/>
            <a:ext cx="371335" cy="4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49614"/>
            <a:ext cx="380856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85435"/>
            <a:ext cx="11340000" cy="189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10476230" cy="1694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6" r="11608" b="4482"/>
          <a:stretch>
            <a:fillRect/>
          </a:stretch>
        </p:blipFill>
        <p:spPr>
          <a:xfrm>
            <a:off x="2351405" y="2853055"/>
            <a:ext cx="7421245" cy="39096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6861" y="1309664"/>
            <a:ext cx="3027808" cy="48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4720" y="3184525"/>
            <a:ext cx="182626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2000" y="3126105"/>
            <a:ext cx="180657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6" r="11608" b="4482"/>
          <a:stretch>
            <a:fillRect/>
          </a:stretch>
        </p:blipFill>
        <p:spPr>
          <a:xfrm>
            <a:off x="3575685" y="4004945"/>
            <a:ext cx="5274945" cy="277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462263"/>
            <a:ext cx="514156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3462398"/>
            <a:ext cx="1075919" cy="4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405" y="3274695"/>
            <a:ext cx="125730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8866" y="4058112"/>
            <a:ext cx="323727" cy="3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755" y="2366645"/>
            <a:ext cx="42227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3474581"/>
            <a:ext cx="523677" cy="51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2997" y="3484117"/>
            <a:ext cx="1142569" cy="5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406991"/>
            <a:ext cx="580806" cy="53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3605" y="3266440"/>
            <a:ext cx="73685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710" y="4267200"/>
            <a:ext cx="80733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6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50970" y="3202940"/>
            <a:ext cx="349313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6175" y="5030470"/>
            <a:ext cx="9737725" cy="169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2034946"/>
            <a:ext cx="790277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4770" y="2594610"/>
            <a:ext cx="84264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3450" y="4019378"/>
            <a:ext cx="3142065" cy="36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12170" cy="5619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90995" y="3754755"/>
            <a:ext cx="44894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765" y="1424327"/>
            <a:ext cx="276120" cy="28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54410" cy="5771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2223770"/>
            <a:ext cx="5854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719728"/>
            <a:ext cx="342770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57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2" r="41169" b="2310"/>
          <a:stretch>
            <a:fillRect/>
          </a:stretch>
        </p:blipFill>
        <p:spPr>
          <a:xfrm>
            <a:off x="3474720" y="2132965"/>
            <a:ext cx="5241925" cy="46513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2025-01-01T01:59:35Z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