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61" r:id="rId5"/>
    <p:sldId id="360" r:id="rId6"/>
    <p:sldId id="359" r:id="rId7"/>
    <p:sldId id="358" r:id="rId8"/>
    <p:sldId id="356" r:id="rId9"/>
    <p:sldId id="354" r:id="rId10"/>
    <p:sldId id="353" r:id="rId11"/>
    <p:sldId id="352" r:id="rId12"/>
    <p:sldId id="351" r:id="rId13"/>
    <p:sldId id="350" r:id="rId14"/>
    <p:sldId id="349" r:id="rId15"/>
    <p:sldId id="347" r:id="rId16"/>
    <p:sldId id="346" r:id="rId17"/>
    <p:sldId id="345" r:id="rId18"/>
    <p:sldId id="343" r:id="rId19"/>
    <p:sldId id="342" r:id="rId20"/>
    <p:sldId id="341" r:id="rId21"/>
    <p:sldId id="340" r:id="rId22"/>
    <p:sldId id="337" r:id="rId23"/>
    <p:sldId id="336" r:id="rId24"/>
    <p:sldId id="334" r:id="rId25"/>
    <p:sldId id="333" r:id="rId26"/>
    <p:sldId id="332" r:id="rId27"/>
    <p:sldId id="330" r:id="rId28"/>
    <p:sldId id="329" r:id="rId29"/>
    <p:sldId id="328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2947670"/>
            <a:ext cx="83248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6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3585747"/>
            <a:ext cx="342770" cy="39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029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9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538273"/>
            <a:ext cx="390377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26"/>
          <a:stretch>
            <a:fillRect/>
          </a:stretch>
        </p:blipFill>
        <p:spPr>
          <a:xfrm>
            <a:off x="432435" y="1989455"/>
            <a:ext cx="9648825" cy="4093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6510" y="2931160"/>
            <a:ext cx="62611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165850"/>
            <a:ext cx="10093325" cy="8039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37" b="82995"/>
          <a:stretch>
            <a:fillRect/>
          </a:stretch>
        </p:blipFill>
        <p:spPr>
          <a:xfrm>
            <a:off x="407670" y="1053465"/>
            <a:ext cx="6210300" cy="887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483472"/>
            <a:ext cx="437984" cy="40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816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291505"/>
            <a:ext cx="371335" cy="4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981075"/>
            <a:ext cx="10476230" cy="3867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4" r="59575"/>
          <a:stretch>
            <a:fillRect/>
          </a:stretch>
        </p:blipFill>
        <p:spPr>
          <a:xfrm>
            <a:off x="3863975" y="3861435"/>
            <a:ext cx="4025265" cy="28809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1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519366"/>
            <a:ext cx="380856" cy="4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7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529069"/>
            <a:ext cx="352292" cy="4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6757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8943" y="2975571"/>
            <a:ext cx="316836" cy="34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6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4515" y="1124585"/>
            <a:ext cx="3622040" cy="200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8841" y="3647076"/>
            <a:ext cx="1142569" cy="34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15012" y="3647076"/>
            <a:ext cx="780755" cy="33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8841" y="4934932"/>
            <a:ext cx="1152090" cy="33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6604635" cy="8578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772920"/>
            <a:ext cx="10438130" cy="1838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5180" y="2849245"/>
            <a:ext cx="54800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3429000"/>
            <a:ext cx="512889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08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00125"/>
            <a:ext cx="10567670" cy="2665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93"/>
          <a:stretch>
            <a:fillRect/>
          </a:stretch>
        </p:blipFill>
        <p:spPr>
          <a:xfrm>
            <a:off x="4224020" y="3500755"/>
            <a:ext cx="3312160" cy="34118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9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512205"/>
            <a:ext cx="352292" cy="39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608408"/>
            <a:ext cx="380856" cy="40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1906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79" b="4274"/>
          <a:stretch>
            <a:fillRect/>
          </a:stretch>
        </p:blipFill>
        <p:spPr>
          <a:xfrm>
            <a:off x="4198620" y="3068955"/>
            <a:ext cx="3794125" cy="36423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8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407264"/>
            <a:ext cx="371335" cy="40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79" b="4274"/>
          <a:stretch>
            <a:fillRect/>
          </a:stretch>
        </p:blipFill>
        <p:spPr>
          <a:xfrm>
            <a:off x="8760460" y="3213100"/>
            <a:ext cx="3221355" cy="3093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5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435023"/>
            <a:ext cx="371335" cy="40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33"/>
          <a:stretch>
            <a:fillRect/>
          </a:stretch>
        </p:blipFill>
        <p:spPr>
          <a:xfrm>
            <a:off x="335280" y="1269010"/>
            <a:ext cx="11339830" cy="2737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93"/>
          <a:stretch>
            <a:fillRect/>
          </a:stretch>
        </p:blipFill>
        <p:spPr>
          <a:xfrm>
            <a:off x="6600190" y="2780665"/>
            <a:ext cx="3816350" cy="393001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20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39485" y="2415540"/>
            <a:ext cx="134747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4937" y="4580468"/>
            <a:ext cx="1123526" cy="50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8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801" y="2004964"/>
            <a:ext cx="1580554" cy="342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8740" y="2643069"/>
            <a:ext cx="752191" cy="36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5541" y="4566908"/>
            <a:ext cx="799798" cy="36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8413" y="4585956"/>
            <a:ext cx="1142569" cy="33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7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3652" y="2510074"/>
            <a:ext cx="2780251" cy="5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5289" y="4529687"/>
            <a:ext cx="1123526" cy="4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16221" y="5568073"/>
            <a:ext cx="1094962" cy="40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6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4090" y="4418330"/>
            <a:ext cx="131191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0025" y="4587639"/>
            <a:ext cx="1123526" cy="36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73501" y="5245121"/>
            <a:ext cx="1142569" cy="35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9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2015" y="2646437"/>
            <a:ext cx="5389118" cy="36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188960" cy="755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916430"/>
            <a:ext cx="10835005" cy="4908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3030" y="3863975"/>
            <a:ext cx="5930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73030" y="5750560"/>
            <a:ext cx="42926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71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6" r="44113" b="2758"/>
          <a:stretch>
            <a:fillRect/>
          </a:stretch>
        </p:blipFill>
        <p:spPr>
          <a:xfrm>
            <a:off x="3755390" y="2132965"/>
            <a:ext cx="4680585" cy="44640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5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481210"/>
            <a:ext cx="352292" cy="39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6" r="44113" b="2758"/>
          <a:stretch>
            <a:fillRect/>
          </a:stretch>
        </p:blipFill>
        <p:spPr>
          <a:xfrm>
            <a:off x="8616315" y="2997200"/>
            <a:ext cx="3429635" cy="327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6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604995"/>
            <a:ext cx="390377" cy="40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2025-01-01T02:30:40Z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