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39" r:id="rId11"/>
    <p:sldId id="338" r:id="rId12"/>
    <p:sldId id="337" r:id="rId13"/>
    <p:sldId id="336" r:id="rId14"/>
    <p:sldId id="335" r:id="rId15"/>
    <p:sldId id="371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9145" y="1988820"/>
            <a:ext cx="55530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4004945"/>
            <a:ext cx="64008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360045" y="1224280"/>
            <a:ext cx="5664245" cy="4744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5925" y="4246245"/>
            <a:ext cx="178308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6735" y="5177790"/>
            <a:ext cx="130873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1224280"/>
            <a:ext cx="4722495" cy="5186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1678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9624" y="2933992"/>
            <a:ext cx="2014783" cy="46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4110" y="981075"/>
            <a:ext cx="5277485" cy="145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130" y="2782570"/>
            <a:ext cx="360743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8355" y="4448175"/>
            <a:ext cx="100457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13120" y="4480560"/>
            <a:ext cx="226949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5741" y="5445188"/>
            <a:ext cx="1494013" cy="47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72555" y="6228715"/>
            <a:ext cx="250126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9934575" cy="570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8123" y="4508984"/>
            <a:ext cx="2606549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785" y="5309235"/>
            <a:ext cx="109410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1540" y="6095365"/>
            <a:ext cx="157670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4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510177"/>
            <a:ext cx="628413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4836" y="1472020"/>
            <a:ext cx="2627909" cy="50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425" y="1462481"/>
            <a:ext cx="1580554" cy="51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425946"/>
            <a:ext cx="580806" cy="51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0528" y="2425946"/>
            <a:ext cx="2789773" cy="52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62367" y="2454564"/>
            <a:ext cx="1066397" cy="47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12820"/>
            <a:ext cx="11340000" cy="194641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97149" y="3441810"/>
            <a:ext cx="599848" cy="50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63365" y="3209290"/>
            <a:ext cx="245110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47124" y="3422727"/>
            <a:ext cx="1085440" cy="51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7149" y="4386395"/>
            <a:ext cx="1133047" cy="52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35" y="1268730"/>
            <a:ext cx="4472305" cy="3765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985" y="1412875"/>
            <a:ext cx="6263005" cy="439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5373370"/>
            <a:ext cx="11547534" cy="140589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82725" y="5327015"/>
            <a:ext cx="99314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7485" y="5807075"/>
            <a:ext cx="99314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2600" y="5805170"/>
            <a:ext cx="99314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9645" y="5805170"/>
            <a:ext cx="99314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00005" y="5805170"/>
            <a:ext cx="154241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325" y="6309360"/>
            <a:ext cx="152654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10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8" r="33696"/>
          <a:stretch>
            <a:fillRect/>
          </a:stretch>
        </p:blipFill>
        <p:spPr>
          <a:xfrm>
            <a:off x="3719830" y="2132965"/>
            <a:ext cx="4957445" cy="46062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7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560124"/>
            <a:ext cx="2808816" cy="48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0880" y="2442845"/>
            <a:ext cx="241935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7900" y="3486150"/>
            <a:ext cx="34531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8614" y="3657655"/>
            <a:ext cx="2199445" cy="47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0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671815"/>
            <a:ext cx="2247052" cy="4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695" y="2652765"/>
            <a:ext cx="1666246" cy="5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43173" y="2662290"/>
            <a:ext cx="523677" cy="5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3767202"/>
            <a:ext cx="495113" cy="4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4025" y="3617595"/>
            <a:ext cx="129667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06080" y="3580130"/>
            <a:ext cx="201358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59660" y="4570095"/>
            <a:ext cx="178054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4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0620" y="2399665"/>
            <a:ext cx="187960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2230" y="2472690"/>
            <a:ext cx="114744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49170" y="3566795"/>
            <a:ext cx="123063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41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01520" y="2607310"/>
            <a:ext cx="323342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5335" y="2607945"/>
            <a:ext cx="13436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2166" y="3767631"/>
            <a:ext cx="1171133" cy="51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1964" y="3786684"/>
            <a:ext cx="1123526" cy="47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97760" y="4678045"/>
            <a:ext cx="113855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0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510" y="3693795"/>
            <a:ext cx="194310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5"/>
          <a:stretch>
            <a:fillRect/>
          </a:stretch>
        </p:blipFill>
        <p:spPr>
          <a:xfrm>
            <a:off x="3863975" y="2204720"/>
            <a:ext cx="4665345" cy="45548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1443122"/>
            <a:ext cx="2266095" cy="5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508" y="1433595"/>
            <a:ext cx="2856423" cy="5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1889" y="2367247"/>
            <a:ext cx="2199445" cy="5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3400" y="2367247"/>
            <a:ext cx="2818338" cy="5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7650" y="3224530"/>
            <a:ext cx="229489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2895" y="3319780"/>
            <a:ext cx="19678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21410" y="4244079"/>
            <a:ext cx="2161360" cy="5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01007" y="4253606"/>
            <a:ext cx="2218488" cy="48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21410" y="5177732"/>
            <a:ext cx="1085440" cy="5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1" grpId="0" bldLvl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2025-01-01T03:05:12Z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