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230" y="2493010"/>
            <a:ext cx="10544175" cy="17930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5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86264"/>
            <a:ext cx="437984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06"/>
          <a:stretch>
            <a:fillRect/>
          </a:stretch>
        </p:blipFill>
        <p:spPr>
          <a:xfrm>
            <a:off x="3071495" y="1052830"/>
            <a:ext cx="616780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0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76320"/>
            <a:ext cx="371335" cy="41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140430"/>
            <a:ext cx="11340000" cy="190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96378"/>
            <a:ext cx="390377" cy="4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76664"/>
            <a:ext cx="390377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20592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924810"/>
            <a:ext cx="799084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435" y="1519431"/>
            <a:ext cx="2275617" cy="5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0840" y="2467610"/>
            <a:ext cx="248602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213100"/>
            <a:ext cx="7487920" cy="363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1471995"/>
            <a:ext cx="457027" cy="47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185" y="2429510"/>
            <a:ext cx="98501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319" y="3494110"/>
            <a:ext cx="523677" cy="49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24634" y="3475034"/>
            <a:ext cx="2228010" cy="52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9670" y="4373245"/>
            <a:ext cx="674052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animBg="1"/>
      <p:bldP spid="14" grpId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1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730" y="1481455"/>
            <a:ext cx="43256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2560485"/>
            <a:ext cx="3427707" cy="51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2544" y="3639219"/>
            <a:ext cx="457027" cy="37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244" y="3581941"/>
            <a:ext cx="523677" cy="51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712200" cy="775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870075"/>
            <a:ext cx="10795000" cy="5083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12720" y="2565400"/>
            <a:ext cx="151257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777" y="2583128"/>
            <a:ext cx="1504382" cy="39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6770" y="3213100"/>
            <a:ext cx="1283970" cy="38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9120" y="3247390"/>
            <a:ext cx="15354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3945" y="3789680"/>
            <a:ext cx="893445" cy="42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34330" y="4465955"/>
            <a:ext cx="113728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35955" y="5085080"/>
            <a:ext cx="193294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0" y="5114290"/>
            <a:ext cx="9607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57095" y="6297930"/>
            <a:ext cx="80327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155" y="1351915"/>
            <a:ext cx="363283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7581" y="3493209"/>
            <a:ext cx="1094962" cy="5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6196" y="3521813"/>
            <a:ext cx="457027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2483052"/>
            <a:ext cx="1094962" cy="4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3465495"/>
            <a:ext cx="2266095" cy="52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664" y="3484572"/>
            <a:ext cx="1075919" cy="48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010" y="3475034"/>
            <a:ext cx="542720" cy="51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4514706"/>
            <a:ext cx="504634" cy="4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3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1967771"/>
            <a:ext cx="2408916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12" y="1967771"/>
            <a:ext cx="2427959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2972" y="2635258"/>
            <a:ext cx="761712" cy="352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0780" y="3302745"/>
            <a:ext cx="771234" cy="33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64" y="3321816"/>
            <a:ext cx="771234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6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57329" y="3271357"/>
            <a:ext cx="257078" cy="27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0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1452575"/>
            <a:ext cx="276120" cy="2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2767534"/>
            <a:ext cx="276120" cy="28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01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91496"/>
            <a:ext cx="390377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47411" b="8364"/>
          <a:stretch>
            <a:fillRect/>
          </a:stretch>
        </p:blipFill>
        <p:spPr>
          <a:xfrm>
            <a:off x="623570" y="4869180"/>
            <a:ext cx="11059160" cy="187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035" y="2204085"/>
            <a:ext cx="4266565" cy="266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12850"/>
            <a:ext cx="10554970" cy="5645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66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515416"/>
            <a:ext cx="342770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2024-12-31T15:04:37Z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