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2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0" r:id="rId20"/>
    <p:sldId id="339" r:id="rId21"/>
    <p:sldId id="338" r:id="rId22"/>
    <p:sldId id="337" r:id="rId23"/>
    <p:sldId id="336" r:id="rId24"/>
    <p:sldId id="334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795" y="2985770"/>
            <a:ext cx="42957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43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19"/>
          <a:stretch>
            <a:fillRect/>
          </a:stretch>
        </p:blipFill>
        <p:spPr>
          <a:xfrm>
            <a:off x="6744335" y="2277110"/>
            <a:ext cx="3830320" cy="44176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21074"/>
            <a:ext cx="371335" cy="41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80770"/>
            <a:ext cx="9582785" cy="579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0475" y="2064385"/>
            <a:ext cx="65532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4585"/>
            <a:ext cx="10681335" cy="3188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57"/>
          <a:stretch>
            <a:fillRect/>
          </a:stretch>
        </p:blipFill>
        <p:spPr>
          <a:xfrm>
            <a:off x="7247890" y="3213100"/>
            <a:ext cx="4248785" cy="34836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43185" cy="5646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6895" y="2251710"/>
            <a:ext cx="6019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86810"/>
            <a:ext cx="437984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0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615834"/>
            <a:ext cx="371335" cy="4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7467600" cy="1125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88820"/>
            <a:ext cx="11061700" cy="1926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37656"/>
          <a:stretch>
            <a:fillRect/>
          </a:stretch>
        </p:blipFill>
        <p:spPr>
          <a:xfrm>
            <a:off x="4079875" y="2924810"/>
            <a:ext cx="427736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07713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6916" y="1315245"/>
            <a:ext cx="361759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740" y="4294522"/>
            <a:ext cx="416023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47"/>
          <a:stretch>
            <a:fillRect/>
          </a:stretch>
        </p:blipFill>
        <p:spPr>
          <a:xfrm>
            <a:off x="551180" y="1196975"/>
            <a:ext cx="11295380" cy="51126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/>
          <a:stretch>
            <a:fillRect/>
          </a:stretch>
        </p:blipFill>
        <p:spPr>
          <a:xfrm>
            <a:off x="360045" y="1990370"/>
            <a:ext cx="10913745" cy="4814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7224" y="3247505"/>
            <a:ext cx="723916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1256" y="3265842"/>
            <a:ext cx="687262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8026" y="5108761"/>
            <a:ext cx="2245058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3047" y="5108761"/>
            <a:ext cx="467338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194" y="5732236"/>
            <a:ext cx="348213" cy="33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4983" y="6346542"/>
            <a:ext cx="769734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8" b="85451"/>
          <a:stretch>
            <a:fillRect/>
          </a:stretch>
        </p:blipFill>
        <p:spPr>
          <a:xfrm>
            <a:off x="360045" y="1269365"/>
            <a:ext cx="3254375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5" y="2853055"/>
            <a:ext cx="10560050" cy="396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5370" y="4194810"/>
            <a:ext cx="5295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64"/>
          <a:stretch>
            <a:fillRect/>
          </a:stretch>
        </p:blipFill>
        <p:spPr>
          <a:xfrm>
            <a:off x="598805" y="1169035"/>
            <a:ext cx="10518140" cy="177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4725035"/>
            <a:ext cx="258762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672269"/>
            <a:ext cx="380856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5" r="48288" b="5989"/>
          <a:stretch>
            <a:fillRect/>
          </a:stretch>
        </p:blipFill>
        <p:spPr>
          <a:xfrm>
            <a:off x="3976370" y="2060575"/>
            <a:ext cx="4239895" cy="46488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57187"/>
            <a:ext cx="352292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 b="19446"/>
          <a:stretch>
            <a:fillRect/>
          </a:stretch>
        </p:blipFill>
        <p:spPr>
          <a:xfrm>
            <a:off x="1199515" y="4293235"/>
            <a:ext cx="8040415" cy="90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30535" cy="5685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0425" y="2250440"/>
            <a:ext cx="5937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1071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005" y="2060575"/>
            <a:ext cx="7285990" cy="46945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7362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7415" y="2115820"/>
            <a:ext cx="9802495" cy="155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30" y="3644900"/>
            <a:ext cx="49815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386309"/>
            <a:ext cx="1075919" cy="51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035" y="2302510"/>
            <a:ext cx="23977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020" y="2329180"/>
            <a:ext cx="27660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560" y="3237230"/>
            <a:ext cx="399351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535" y="3429000"/>
            <a:ext cx="49815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443314"/>
            <a:ext cx="1037833" cy="4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4570730"/>
            <a:ext cx="12274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005" y="3429000"/>
            <a:ext cx="49815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2558451"/>
            <a:ext cx="342770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357245"/>
            <a:ext cx="49815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2025155"/>
            <a:ext cx="2370831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425" y="2034693"/>
            <a:ext cx="2294659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2683248"/>
            <a:ext cx="1561511" cy="36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0795" y="3350895"/>
            <a:ext cx="85979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770" y="3331803"/>
            <a:ext cx="733148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2972" y="3980357"/>
            <a:ext cx="771234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3904" y="3961282"/>
            <a:ext cx="761712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1415" y="1308100"/>
            <a:ext cx="199263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8400" y="2392045"/>
            <a:ext cx="456692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4591358"/>
            <a:ext cx="9092948" cy="45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2652507"/>
            <a:ext cx="790277" cy="35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4576231"/>
            <a:ext cx="2447002" cy="36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0980" y="1309370"/>
            <a:ext cx="8337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858" y="2691787"/>
            <a:ext cx="1628161" cy="31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83900" cy="5516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76595" y="3545840"/>
            <a:ext cx="4483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452799"/>
            <a:ext cx="342770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548851"/>
            <a:ext cx="380856" cy="4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25220"/>
            <a:ext cx="9572568" cy="497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895" y="2927985"/>
            <a:ext cx="5245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2" t="11111" r="31808" b="55031"/>
          <a:stretch>
            <a:fillRect/>
          </a:stretch>
        </p:blipFill>
        <p:spPr>
          <a:xfrm>
            <a:off x="3791585" y="6137275"/>
            <a:ext cx="2159590" cy="5756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32" b="53402"/>
          <a:stretch>
            <a:fillRect/>
          </a:stretch>
        </p:blipFill>
        <p:spPr>
          <a:xfrm>
            <a:off x="1271270" y="5949315"/>
            <a:ext cx="2160315" cy="792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1" t="57656" r="30793" b="4236"/>
          <a:stretch>
            <a:fillRect/>
          </a:stretch>
        </p:blipFill>
        <p:spPr>
          <a:xfrm>
            <a:off x="9119870" y="6064885"/>
            <a:ext cx="2231980" cy="6480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8" r="78182"/>
          <a:stretch>
            <a:fillRect/>
          </a:stretch>
        </p:blipFill>
        <p:spPr>
          <a:xfrm>
            <a:off x="6527800" y="6021350"/>
            <a:ext cx="2088560" cy="76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