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0" r:id="rId5"/>
    <p:sldId id="359" r:id="rId6"/>
    <p:sldId id="358" r:id="rId7"/>
    <p:sldId id="357" r:id="rId8"/>
    <p:sldId id="355" r:id="rId9"/>
    <p:sldId id="354" r:id="rId10"/>
    <p:sldId id="352" r:id="rId11"/>
    <p:sldId id="351" r:id="rId12"/>
    <p:sldId id="350" r:id="rId13"/>
    <p:sldId id="348" r:id="rId14"/>
    <p:sldId id="346" r:id="rId15"/>
    <p:sldId id="345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204720"/>
            <a:ext cx="9997440" cy="708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42195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21374"/>
            <a:ext cx="43798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016490" cy="2785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1"/>
          <a:stretch>
            <a:fillRect/>
          </a:stretch>
        </p:blipFill>
        <p:spPr>
          <a:xfrm>
            <a:off x="4295775" y="3717290"/>
            <a:ext cx="3575685" cy="30467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90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367946"/>
            <a:ext cx="371335" cy="41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911225" y="2132965"/>
            <a:ext cx="10441350" cy="1963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1"/>
          <a:stretch>
            <a:fillRect/>
          </a:stretch>
        </p:blipFill>
        <p:spPr>
          <a:xfrm>
            <a:off x="4439920" y="3860800"/>
            <a:ext cx="3457575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626511"/>
            <a:ext cx="342770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5220"/>
            <a:ext cx="10438130" cy="2965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3651" b="3998"/>
          <a:stretch>
            <a:fillRect/>
          </a:stretch>
        </p:blipFill>
        <p:spPr>
          <a:xfrm>
            <a:off x="5015865" y="3140710"/>
            <a:ext cx="3430905" cy="36760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81966"/>
            <a:ext cx="380856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10565765" cy="2864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6140" y="2349500"/>
            <a:ext cx="73596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39"/>
          <a:stretch>
            <a:fillRect/>
          </a:stretch>
        </p:blipFill>
        <p:spPr>
          <a:xfrm>
            <a:off x="983615" y="3861435"/>
            <a:ext cx="10565765" cy="18719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16" r="78713"/>
          <a:stretch>
            <a:fillRect/>
          </a:stretch>
        </p:blipFill>
        <p:spPr>
          <a:xfrm>
            <a:off x="6456045" y="5733415"/>
            <a:ext cx="2249170" cy="10979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74" r="78034" b="28167"/>
          <a:stretch>
            <a:fillRect/>
          </a:stretch>
        </p:blipFill>
        <p:spPr>
          <a:xfrm>
            <a:off x="1055370" y="5733415"/>
            <a:ext cx="2320925" cy="98107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8" t="47274" r="31691" b="28167"/>
          <a:stretch>
            <a:fillRect/>
          </a:stretch>
        </p:blipFill>
        <p:spPr>
          <a:xfrm>
            <a:off x="3592830" y="5733415"/>
            <a:ext cx="2503170" cy="98107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8" t="72516" r="32370"/>
          <a:stretch>
            <a:fillRect/>
          </a:stretch>
        </p:blipFill>
        <p:spPr>
          <a:xfrm>
            <a:off x="8976360" y="5733415"/>
            <a:ext cx="2431415" cy="109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11141075" cy="557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1991360" y="1412875"/>
            <a:ext cx="8112170" cy="4925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40694"/>
            <a:ext cx="437984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90814"/>
            <a:ext cx="371335" cy="4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7715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2750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81456"/>
            <a:ext cx="437984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57657"/>
            <a:ext cx="371335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50293"/>
            <a:ext cx="352292" cy="40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3"/>
          <a:stretch>
            <a:fillRect/>
          </a:stretch>
        </p:blipFill>
        <p:spPr>
          <a:xfrm>
            <a:off x="1127760" y="2348865"/>
            <a:ext cx="10500360" cy="394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14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0"/>
          <a:stretch>
            <a:fillRect/>
          </a:stretch>
        </p:blipFill>
        <p:spPr>
          <a:xfrm>
            <a:off x="1631315" y="1196975"/>
            <a:ext cx="8904605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4533783"/>
            <a:ext cx="1075919" cy="4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332" y="2502129"/>
            <a:ext cx="2875465" cy="52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8110" y="3503648"/>
            <a:ext cx="1742418" cy="51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1995820"/>
            <a:ext cx="361813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1967234"/>
            <a:ext cx="1133047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848" y="2615182"/>
            <a:ext cx="742670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0780" y="3901550"/>
            <a:ext cx="1247304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33450" y="3901550"/>
            <a:ext cx="504634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4530440"/>
            <a:ext cx="352292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03" y="4568555"/>
            <a:ext cx="780755" cy="2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8287" y="4549498"/>
            <a:ext cx="780755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8337" y="5187917"/>
            <a:ext cx="799798" cy="3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4474000"/>
            <a:ext cx="1732896" cy="5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1797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6050" y="1256030"/>
            <a:ext cx="184340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4810" y="4967605"/>
            <a:ext cx="892746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5433" y="6147764"/>
            <a:ext cx="2703425" cy="48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073892"/>
            <a:ext cx="428463" cy="27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8891" y="2818742"/>
            <a:ext cx="371335" cy="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315308"/>
            <a:ext cx="1961410" cy="36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460" y="3955115"/>
            <a:ext cx="1542468" cy="36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2005596"/>
            <a:ext cx="1694811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2644217"/>
            <a:ext cx="1180654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663280"/>
            <a:ext cx="1513904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846" y="3930991"/>
            <a:ext cx="761712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5440" y="5217766"/>
            <a:ext cx="761712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5516" y="5227297"/>
            <a:ext cx="761711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98" y="5865919"/>
            <a:ext cx="1133047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8992" y="5865919"/>
            <a:ext cx="1561511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99"/>
          <a:stretch>
            <a:fillRect/>
          </a:stretch>
        </p:blipFill>
        <p:spPr>
          <a:xfrm>
            <a:off x="360045" y="1224280"/>
            <a:ext cx="2783840" cy="737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845310"/>
            <a:ext cx="10596245" cy="4909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85790" y="3908425"/>
            <a:ext cx="5181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44533"/>
            <a:ext cx="342770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911840" cy="1764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20856" b="3528"/>
          <a:stretch>
            <a:fillRect/>
          </a:stretch>
        </p:blipFill>
        <p:spPr>
          <a:xfrm>
            <a:off x="3719830" y="2781300"/>
            <a:ext cx="4679950" cy="39236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26115" cy="578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2195" y="2247265"/>
            <a:ext cx="6896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