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5" r:id="rId4"/>
    <p:sldId id="357" r:id="rId5"/>
    <p:sldId id="360" r:id="rId6"/>
    <p:sldId id="361" r:id="rId7"/>
    <p:sldId id="324" r:id="rId8"/>
    <p:sldId id="339" r:id="rId9"/>
    <p:sldId id="338" r:id="rId10"/>
    <p:sldId id="336" r:id="rId11"/>
    <p:sldId id="335" r:id="rId12"/>
    <p:sldId id="334" r:id="rId13"/>
    <p:sldId id="333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2962275"/>
            <a:ext cx="63627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682919"/>
            <a:ext cx="1647204" cy="4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2692454"/>
            <a:ext cx="1104483" cy="47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1889" y="3865311"/>
            <a:ext cx="2256574" cy="4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6050" y="3699510"/>
            <a:ext cx="234950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4"/>
          <a:stretch>
            <a:fillRect/>
          </a:stretch>
        </p:blipFill>
        <p:spPr>
          <a:xfrm>
            <a:off x="360045" y="1269010"/>
            <a:ext cx="11308715" cy="55362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92805" y="2296795"/>
            <a:ext cx="166687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9348" y="2494183"/>
            <a:ext cx="2088876" cy="51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1799" y="3643096"/>
            <a:ext cx="2193320" cy="52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0352" y="3681077"/>
            <a:ext cx="1072922" cy="48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0760" y="4546600"/>
            <a:ext cx="245745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9405" y="4682490"/>
            <a:ext cx="188785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6560" y="5978902"/>
            <a:ext cx="1690091" cy="52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85205" y="5796280"/>
            <a:ext cx="23380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913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060930"/>
            <a:ext cx="11340000" cy="90268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7" r="17639"/>
          <a:stretch>
            <a:fillRect/>
          </a:stretch>
        </p:blipFill>
        <p:spPr>
          <a:xfrm>
            <a:off x="2427605" y="2277110"/>
            <a:ext cx="7336790" cy="45173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1472050"/>
            <a:ext cx="1637682" cy="52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8560" y="1337945"/>
            <a:ext cx="180975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788" y="2645519"/>
            <a:ext cx="2808816" cy="51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86448" y="2645519"/>
            <a:ext cx="2208967" cy="4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818988"/>
            <a:ext cx="618891" cy="47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7980" y="3726815"/>
            <a:ext cx="250380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43135" y="3696970"/>
            <a:ext cx="12642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900295"/>
            <a:ext cx="328168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25030" y="4777740"/>
            <a:ext cx="40151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2" grpId="0" bldLvl="0" animBg="1"/>
      <p:bldP spid="14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596178"/>
            <a:ext cx="571284" cy="44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7165" y="1457325"/>
            <a:ext cx="435165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2722255"/>
            <a:ext cx="1666246" cy="51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1830" y="2580005"/>
            <a:ext cx="255841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06" y="3896048"/>
            <a:ext cx="1656725" cy="51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26100" y="3713480"/>
            <a:ext cx="235077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  <p:bldP spid="10" grpId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54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8" r="7879"/>
          <a:stretch>
            <a:fillRect/>
          </a:stretch>
        </p:blipFill>
        <p:spPr>
          <a:xfrm>
            <a:off x="3791585" y="2277110"/>
            <a:ext cx="7416800" cy="44780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999845"/>
            <a:ext cx="11340000" cy="2454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4122" y="2575485"/>
            <a:ext cx="3713350" cy="49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3205" y="2404110"/>
            <a:ext cx="22040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8" r="7879"/>
          <a:stretch>
            <a:fillRect/>
          </a:stretch>
        </p:blipFill>
        <p:spPr>
          <a:xfrm>
            <a:off x="3359785" y="3277235"/>
            <a:ext cx="5697220" cy="343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652415"/>
            <a:ext cx="1666246" cy="52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890" y="2515235"/>
            <a:ext cx="301180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1889" y="3804670"/>
            <a:ext cx="6169874" cy="53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1555" y="4835525"/>
            <a:ext cx="242062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55410" y="4835525"/>
            <a:ext cx="29025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0155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" r="40560"/>
          <a:stretch>
            <a:fillRect/>
          </a:stretch>
        </p:blipFill>
        <p:spPr>
          <a:xfrm>
            <a:off x="3719830" y="1988820"/>
            <a:ext cx="4570095" cy="47028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2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624426"/>
            <a:ext cx="2028060" cy="51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8211" y="2624426"/>
            <a:ext cx="1504382" cy="5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3935" y="2512060"/>
            <a:ext cx="175323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0"/>
          <a:stretch>
            <a:fillRect/>
          </a:stretch>
        </p:blipFill>
        <p:spPr>
          <a:xfrm>
            <a:off x="1199515" y="3480435"/>
            <a:ext cx="5616620" cy="9874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313305" y="3641090"/>
            <a:ext cx="174498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5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075" y="2439670"/>
            <a:ext cx="17424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670" y="2512060"/>
            <a:ext cx="186626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1075" y="3602355"/>
            <a:ext cx="23393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97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6" r="43507"/>
          <a:stretch>
            <a:fillRect/>
          </a:stretch>
        </p:blipFill>
        <p:spPr>
          <a:xfrm>
            <a:off x="3359785" y="2028825"/>
            <a:ext cx="5472430" cy="46755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83324" y="2519096"/>
            <a:ext cx="961662" cy="4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0140" y="2341245"/>
            <a:ext cx="276415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176" y="2500050"/>
            <a:ext cx="1028312" cy="4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3324" y="3652305"/>
            <a:ext cx="1580554" cy="52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82468" y="3652305"/>
            <a:ext cx="1018790" cy="52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53148" y="3642783"/>
            <a:ext cx="1599596" cy="52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35717" y="4823606"/>
            <a:ext cx="1104483" cy="46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58790" y="4833129"/>
            <a:ext cx="1047355" cy="48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19949" y="4823606"/>
            <a:ext cx="2104232" cy="49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149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18535" y="2560955"/>
            <a:ext cx="174498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327" y="2673049"/>
            <a:ext cx="1066397" cy="5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07995" y="3648075"/>
            <a:ext cx="191262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13955" y="3648075"/>
            <a:ext cx="291020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1043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0" r="47284" b="1721"/>
          <a:stretch>
            <a:fillRect/>
          </a:stretch>
        </p:blipFill>
        <p:spPr>
          <a:xfrm>
            <a:off x="4008120" y="1988820"/>
            <a:ext cx="4013835" cy="47529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73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1385" y="2509520"/>
            <a:ext cx="17868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2625228"/>
            <a:ext cx="2161360" cy="49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060" y="3788549"/>
            <a:ext cx="2180403" cy="5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39230" y="3732530"/>
            <a:ext cx="22637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0931" y="4990012"/>
            <a:ext cx="1085440" cy="4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53954" y="4970941"/>
            <a:ext cx="990226" cy="4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2025-01-01T03:11:41Z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