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3068955"/>
            <a:ext cx="998220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6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060" y="3251835"/>
            <a:ext cx="10783570" cy="152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91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11889" y="5190735"/>
            <a:ext cx="1123526" cy="48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8312" y="5162129"/>
            <a:ext cx="2218488" cy="51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5090" y="5128895"/>
            <a:ext cx="120142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6695"/>
            <a:ext cx="11340000" cy="572641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1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460" y="2355850"/>
            <a:ext cx="862012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934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71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622155" cy="5481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3930" y="3507740"/>
            <a:ext cx="549021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33395" y="4281170"/>
            <a:ext cx="367665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9785" y="5200015"/>
            <a:ext cx="573659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927985" y="5925820"/>
            <a:ext cx="490156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4175" y="6669405"/>
            <a:ext cx="8808085" cy="3365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340485"/>
            <a:ext cx="10261600" cy="55391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19525" y="1474470"/>
            <a:ext cx="595630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44850" y="2292985"/>
            <a:ext cx="205359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31671" y="3376639"/>
            <a:ext cx="6243107" cy="48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99765" y="4188460"/>
            <a:ext cx="68389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48075" y="5005070"/>
            <a:ext cx="610362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00400" y="5979795"/>
            <a:ext cx="117348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2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2381250"/>
            <a:ext cx="84074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25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67085" cy="55930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07895" y="6165215"/>
            <a:ext cx="114363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54270" y="6032500"/>
            <a:ext cx="356298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45980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97"/>
          <a:stretch>
            <a:fillRect/>
          </a:stretch>
        </p:blipFill>
        <p:spPr>
          <a:xfrm>
            <a:off x="8184515" y="1124585"/>
            <a:ext cx="3456305" cy="27425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2024-12-31T15:27:48Z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