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7" r:id="rId5"/>
    <p:sldId id="356" r:id="rId6"/>
    <p:sldId id="355" r:id="rId7"/>
    <p:sldId id="353" r:id="rId8"/>
    <p:sldId id="352" r:id="rId9"/>
    <p:sldId id="350" r:id="rId10"/>
    <p:sldId id="349" r:id="rId11"/>
    <p:sldId id="348" r:id="rId12"/>
    <p:sldId id="347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2962275"/>
            <a:ext cx="61341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04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79220"/>
            <a:ext cx="11340000" cy="19464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2140"/>
            <a:ext cx="11340000" cy="4050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0751" y="4148397"/>
            <a:ext cx="371335" cy="40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1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500232"/>
            <a:ext cx="437984" cy="4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7343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412115" y="6235700"/>
            <a:ext cx="11228705" cy="127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1599545" y="3524885"/>
            <a:ext cx="41275" cy="271208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72922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599545" y="1340485"/>
            <a:ext cx="41275" cy="345630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659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67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7" r="20842"/>
          <a:stretch>
            <a:fillRect/>
          </a:stretch>
        </p:blipFill>
        <p:spPr>
          <a:xfrm>
            <a:off x="1631315" y="1341400"/>
            <a:ext cx="8976405" cy="51273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9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424411"/>
            <a:ext cx="437984" cy="40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569207"/>
            <a:ext cx="437984" cy="40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1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4674235"/>
            <a:ext cx="278130" cy="164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6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606688"/>
            <a:ext cx="380856" cy="4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052830"/>
            <a:ext cx="9985375" cy="2558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7" r="44077" b="4734"/>
          <a:stretch>
            <a:fillRect/>
          </a:stretch>
        </p:blipFill>
        <p:spPr>
          <a:xfrm>
            <a:off x="4008120" y="3573145"/>
            <a:ext cx="3739515" cy="32264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444533"/>
            <a:ext cx="380856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850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1101070" cy="5771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185" y="2155190"/>
            <a:ext cx="66421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54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261903"/>
            <a:ext cx="352292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149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58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820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6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471781"/>
            <a:ext cx="352292" cy="4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68730"/>
            <a:ext cx="10238105" cy="55111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60" y="1268730"/>
            <a:ext cx="261620" cy="154749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549686"/>
            <a:ext cx="371335" cy="4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5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57420"/>
            <a:ext cx="352292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49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292975" cy="997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132965"/>
            <a:ext cx="10469245" cy="447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22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91285"/>
            <a:ext cx="11340000" cy="18335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30"/>
          <a:stretch>
            <a:fillRect/>
          </a:stretch>
        </p:blipFill>
        <p:spPr>
          <a:xfrm>
            <a:off x="2999740" y="2637155"/>
            <a:ext cx="5976620" cy="41763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0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452756"/>
            <a:ext cx="380856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519386"/>
            <a:ext cx="342770" cy="4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2025-01-01T02:34:41Z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