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4" r:id="rId5"/>
    <p:sldId id="363" r:id="rId6"/>
    <p:sldId id="362" r:id="rId7"/>
    <p:sldId id="360" r:id="rId8"/>
    <p:sldId id="359" r:id="rId9"/>
    <p:sldId id="358" r:id="rId10"/>
    <p:sldId id="357" r:id="rId11"/>
    <p:sldId id="356" r:id="rId12"/>
    <p:sldId id="354" r:id="rId13"/>
    <p:sldId id="353" r:id="rId14"/>
    <p:sldId id="352" r:id="rId15"/>
    <p:sldId id="351" r:id="rId16"/>
    <p:sldId id="349" r:id="rId17"/>
    <p:sldId id="348" r:id="rId18"/>
    <p:sldId id="346" r:id="rId19"/>
    <p:sldId id="345" r:id="rId20"/>
    <p:sldId id="343" r:id="rId21"/>
    <p:sldId id="342" r:id="rId22"/>
    <p:sldId id="340" r:id="rId23"/>
    <p:sldId id="339" r:id="rId24"/>
    <p:sldId id="337" r:id="rId25"/>
    <p:sldId id="336" r:id="rId26"/>
    <p:sldId id="335" r:id="rId27"/>
    <p:sldId id="334" r:id="rId28"/>
    <p:sldId id="332" r:id="rId29"/>
    <p:sldId id="331" r:id="rId30"/>
    <p:sldId id="330" r:id="rId31"/>
    <p:sldId id="329" r:id="rId32"/>
    <p:sldId id="328" r:id="rId33"/>
    <p:sldId id="327" r:id="rId34"/>
    <p:sldId id="326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348865"/>
            <a:ext cx="10568939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30" y="3789045"/>
            <a:ext cx="57435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10838815" cy="2777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863975" y="3789045"/>
            <a:ext cx="4437380" cy="29756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7980" y="1452880"/>
            <a:ext cx="45910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863975" y="3789045"/>
            <a:ext cx="4437380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90677"/>
            <a:ext cx="437984" cy="4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7262495" y="2829560"/>
            <a:ext cx="4437380" cy="297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462603"/>
            <a:ext cx="352292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31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32685"/>
            <a:ext cx="11340000" cy="43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109" y="2437539"/>
            <a:ext cx="437984" cy="4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490937"/>
            <a:ext cx="437984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06"/>
          <a:stretch>
            <a:fillRect/>
          </a:stretch>
        </p:blipFill>
        <p:spPr>
          <a:xfrm>
            <a:off x="479425" y="2050415"/>
            <a:ext cx="10451465" cy="163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2810" y="2966085"/>
            <a:ext cx="68707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74"/>
          <a:stretch>
            <a:fillRect/>
          </a:stretch>
        </p:blipFill>
        <p:spPr>
          <a:xfrm>
            <a:off x="4271010" y="3562350"/>
            <a:ext cx="3517900" cy="32467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0" b="66429"/>
          <a:stretch>
            <a:fillRect/>
          </a:stretch>
        </p:blipFill>
        <p:spPr>
          <a:xfrm>
            <a:off x="479425" y="1125220"/>
            <a:ext cx="575246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2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74"/>
          <a:stretch>
            <a:fillRect/>
          </a:stretch>
        </p:blipFill>
        <p:spPr>
          <a:xfrm>
            <a:off x="7536180" y="1268730"/>
            <a:ext cx="408686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17884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" r="37724"/>
          <a:stretch>
            <a:fillRect/>
          </a:stretch>
        </p:blipFill>
        <p:spPr>
          <a:xfrm>
            <a:off x="3431540" y="2780665"/>
            <a:ext cx="5229225" cy="39668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53212"/>
            <a:ext cx="380856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335280" y="1296035"/>
            <a:ext cx="3575730" cy="932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56180"/>
            <a:ext cx="11340000" cy="4504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3748" y="3641950"/>
            <a:ext cx="361813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7426" y="4270545"/>
            <a:ext cx="818841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4403" y="4908664"/>
            <a:ext cx="1114005" cy="36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89666"/>
            <a:ext cx="371335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199515" y="3213100"/>
            <a:ext cx="9552350" cy="81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00652"/>
            <a:ext cx="352292" cy="40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60"/>
          <a:stretch>
            <a:fillRect/>
          </a:stretch>
        </p:blipFill>
        <p:spPr>
          <a:xfrm>
            <a:off x="432435" y="2349780"/>
            <a:ext cx="11339830" cy="1631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5992" y="3390232"/>
            <a:ext cx="342770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3"/>
          <a:stretch>
            <a:fillRect/>
          </a:stretch>
        </p:blipFill>
        <p:spPr>
          <a:xfrm>
            <a:off x="2567940" y="3213100"/>
            <a:ext cx="7155815" cy="34397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3" b="58356"/>
          <a:stretch>
            <a:fillRect/>
          </a:stretch>
        </p:blipFill>
        <p:spPr>
          <a:xfrm>
            <a:off x="407670" y="1196975"/>
            <a:ext cx="3860165" cy="102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340"/>
            <a:ext cx="9955948" cy="56216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68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95988"/>
            <a:ext cx="352292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077335"/>
            <a:ext cx="4890770" cy="104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19389"/>
            <a:ext cx="352292" cy="40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940655"/>
            <a:ext cx="11340000" cy="178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20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13"/>
          <a:stretch>
            <a:fillRect/>
          </a:stretch>
        </p:blipFill>
        <p:spPr>
          <a:xfrm>
            <a:off x="3215640" y="1052830"/>
            <a:ext cx="5764530" cy="56153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87390" y="2376170"/>
            <a:ext cx="41636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855" y="3300095"/>
            <a:ext cx="31965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165" y="4138930"/>
            <a:ext cx="16802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1424179"/>
            <a:ext cx="361813" cy="3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720583"/>
            <a:ext cx="1199698" cy="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397382"/>
            <a:ext cx="752191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4224109"/>
            <a:ext cx="1047355" cy="5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480" y="4114800"/>
            <a:ext cx="9854565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3865" y="2319020"/>
            <a:ext cx="24352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732" y="3339388"/>
            <a:ext cx="580806" cy="52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389666"/>
            <a:ext cx="342770" cy="4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068955"/>
            <a:ext cx="10186670" cy="369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2035063"/>
            <a:ext cx="323727" cy="3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2054147"/>
            <a:ext cx="418942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2674371"/>
            <a:ext cx="4037078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158" y="3962531"/>
            <a:ext cx="752191" cy="37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4611381"/>
            <a:ext cx="1199697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3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2024275"/>
            <a:ext cx="1571032" cy="36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672117"/>
            <a:ext cx="2351788" cy="36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772920"/>
            <a:ext cx="10866755" cy="5042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4135" y="3797300"/>
            <a:ext cx="53403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335280" y="1124585"/>
            <a:ext cx="2504440" cy="77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91200"/>
            <a:ext cx="390377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44481"/>
            <a:ext cx="380856" cy="4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43547"/>
            <a:ext cx="390377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2024-12-31T14:36:09Z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