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61" r:id="rId7"/>
    <p:sldId id="360" r:id="rId8"/>
    <p:sldId id="339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745" y="2962275"/>
            <a:ext cx="43338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4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3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50074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192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334" y="2393795"/>
            <a:ext cx="342144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44733"/>
            <a:ext cx="437984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2961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431540" y="3933190"/>
            <a:ext cx="5229860" cy="28282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2330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8395" y="2306920"/>
            <a:ext cx="433853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6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319574"/>
            <a:ext cx="371335" cy="4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99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2" b="13668"/>
          <a:stretch>
            <a:fillRect/>
          </a:stretch>
        </p:blipFill>
        <p:spPr>
          <a:xfrm>
            <a:off x="407670" y="1412875"/>
            <a:ext cx="2592115" cy="647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484630"/>
            <a:ext cx="10045065" cy="5269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898" b="53796"/>
          <a:stretch>
            <a:fillRect/>
          </a:stretch>
        </p:blipFill>
        <p:spPr>
          <a:xfrm>
            <a:off x="839470" y="4234180"/>
            <a:ext cx="21653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341120"/>
            <a:ext cx="10301605" cy="54533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05560"/>
            <a:ext cx="3429000" cy="778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277110"/>
            <a:ext cx="11327765" cy="361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40485"/>
            <a:ext cx="11321796" cy="24974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196975"/>
            <a:ext cx="10759440" cy="23939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64"/>
          <a:stretch>
            <a:fillRect/>
          </a:stretch>
        </p:blipFill>
        <p:spPr>
          <a:xfrm>
            <a:off x="3863975" y="3573145"/>
            <a:ext cx="4248150" cy="32010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846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0505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48" y="2357392"/>
            <a:ext cx="342770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1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400190"/>
            <a:ext cx="437984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2492853"/>
            <a:ext cx="371335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2024-12-31T14:45:35Z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