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66" r:id="rId4"/>
    <p:sldId id="365" r:id="rId5"/>
    <p:sldId id="362" r:id="rId6"/>
    <p:sldId id="361" r:id="rId7"/>
    <p:sldId id="360" r:id="rId8"/>
    <p:sldId id="359" r:id="rId9"/>
    <p:sldId id="358" r:id="rId10"/>
    <p:sldId id="357" r:id="rId11"/>
    <p:sldId id="356" r:id="rId12"/>
    <p:sldId id="354" r:id="rId13"/>
    <p:sldId id="353" r:id="rId14"/>
    <p:sldId id="351" r:id="rId15"/>
    <p:sldId id="350" r:id="rId16"/>
    <p:sldId id="349" r:id="rId17"/>
    <p:sldId id="348" r:id="rId18"/>
    <p:sldId id="347" r:id="rId19"/>
    <p:sldId id="346" r:id="rId20"/>
    <p:sldId id="344" r:id="rId21"/>
    <p:sldId id="343" r:id="rId22"/>
    <p:sldId id="342" r:id="rId23"/>
    <p:sldId id="341" r:id="rId24"/>
    <p:sldId id="340" r:id="rId25"/>
    <p:sldId id="338" r:id="rId26"/>
    <p:sldId id="336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991360" y="2924810"/>
            <a:ext cx="8256315" cy="974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052830"/>
            <a:ext cx="10967085" cy="22186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0" b="4938"/>
          <a:stretch>
            <a:fillRect/>
          </a:stretch>
        </p:blipFill>
        <p:spPr>
          <a:xfrm>
            <a:off x="3791585" y="3141345"/>
            <a:ext cx="4492625" cy="36004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09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1404950"/>
            <a:ext cx="352292" cy="314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04987" y="2919223"/>
            <a:ext cx="314206" cy="30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4030" y="4423972"/>
            <a:ext cx="285642" cy="314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080135"/>
            <a:ext cx="10384790" cy="20650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3068955"/>
            <a:ext cx="9482455" cy="36188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14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452855"/>
            <a:ext cx="304685" cy="31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4508" y="2969026"/>
            <a:ext cx="285642" cy="30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9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176758"/>
            <a:ext cx="304685" cy="31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0" t="528" r="14279" b="-528"/>
          <a:stretch>
            <a:fillRect/>
          </a:stretch>
        </p:blipFill>
        <p:spPr>
          <a:xfrm>
            <a:off x="911225" y="1268730"/>
            <a:ext cx="9768250" cy="51720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9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433568"/>
            <a:ext cx="295163" cy="31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5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471860"/>
            <a:ext cx="295163" cy="31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062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10"/>
          <a:stretch>
            <a:fillRect/>
          </a:stretch>
        </p:blipFill>
        <p:spPr>
          <a:xfrm>
            <a:off x="2495550" y="2780665"/>
            <a:ext cx="7026910" cy="39192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0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5365" y="1433809"/>
            <a:ext cx="352292" cy="28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3853" y="1395662"/>
            <a:ext cx="809319" cy="34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2115" y="2149070"/>
            <a:ext cx="875969" cy="36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5919" y="2902478"/>
            <a:ext cx="1237783" cy="38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10"/>
          <a:stretch>
            <a:fillRect/>
          </a:stretch>
        </p:blipFill>
        <p:spPr>
          <a:xfrm>
            <a:off x="3128010" y="3500755"/>
            <a:ext cx="5936615" cy="3310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675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917"/>
          <a:stretch>
            <a:fillRect/>
          </a:stretch>
        </p:blipFill>
        <p:spPr>
          <a:xfrm>
            <a:off x="335280" y="1772920"/>
            <a:ext cx="11339830" cy="6479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3935730" y="2420620"/>
            <a:ext cx="4097655" cy="4201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932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0176" y="2152491"/>
            <a:ext cx="875969" cy="41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10"/>
          <a:stretch>
            <a:fillRect/>
          </a:stretch>
        </p:blipFill>
        <p:spPr>
          <a:xfrm>
            <a:off x="2495550" y="2780665"/>
            <a:ext cx="7026910" cy="3919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04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9672" y="1414630"/>
            <a:ext cx="1352040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4785" y="2167619"/>
            <a:ext cx="1742418" cy="4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95945" y="2167890"/>
            <a:ext cx="139065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39445" y="3683130"/>
            <a:ext cx="1285390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10327" y="5189109"/>
            <a:ext cx="2427959" cy="4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8413" y="5951630"/>
            <a:ext cx="2999244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3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3274" y="2176368"/>
            <a:ext cx="895012" cy="39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810" y="2780665"/>
            <a:ext cx="1004570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3681110"/>
            <a:ext cx="6522166" cy="39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00302" y="4462053"/>
            <a:ext cx="428463" cy="31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8220" y="5141595"/>
            <a:ext cx="1009078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370" y="5947748"/>
            <a:ext cx="2161360" cy="39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bldLvl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932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3089910" y="2277110"/>
            <a:ext cx="5880145" cy="422021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79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25591" y="1319064"/>
            <a:ext cx="809319" cy="372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8345" y="1309370"/>
            <a:ext cx="79057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8"/>
          <a:stretch>
            <a:fillRect/>
          </a:stretch>
        </p:blipFill>
        <p:spPr>
          <a:xfrm>
            <a:off x="983615" y="1917065"/>
            <a:ext cx="10081305" cy="14712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87449" y="2069678"/>
            <a:ext cx="1761460" cy="372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3719830" y="3285490"/>
            <a:ext cx="4758055" cy="3415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029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96120" y="1280569"/>
            <a:ext cx="914055" cy="38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4382" y="2033248"/>
            <a:ext cx="818841" cy="4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5214" y="3557661"/>
            <a:ext cx="1237783" cy="3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4987" y="3557661"/>
            <a:ext cx="1237783" cy="3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4184650" y="4077970"/>
            <a:ext cx="3822065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3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2951480"/>
            <a:ext cx="9968865" cy="125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224280"/>
            <a:ext cx="10728325" cy="558927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3" r="38019" b="2935"/>
          <a:stretch>
            <a:fillRect/>
          </a:stretch>
        </p:blipFill>
        <p:spPr>
          <a:xfrm>
            <a:off x="3143885" y="1268730"/>
            <a:ext cx="6003290" cy="540067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89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158273"/>
            <a:ext cx="9930831" cy="35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892345"/>
            <a:ext cx="9968917" cy="362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3635950"/>
            <a:ext cx="5827103" cy="35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5505" y="5132705"/>
            <a:ext cx="10025380" cy="121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65"/>
          <a:stretch>
            <a:fillRect/>
          </a:stretch>
        </p:blipFill>
        <p:spPr>
          <a:xfrm>
            <a:off x="387350" y="1269010"/>
            <a:ext cx="11339830" cy="2169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2292" y="1437630"/>
            <a:ext cx="295163" cy="31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05" y="3500475"/>
            <a:ext cx="11340000" cy="21727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13249" y="3748248"/>
            <a:ext cx="352292" cy="30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0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2890374"/>
            <a:ext cx="9883224" cy="352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413" y="3575967"/>
            <a:ext cx="9949874" cy="36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4271083"/>
            <a:ext cx="4351284" cy="342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18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2890953"/>
            <a:ext cx="9940352" cy="361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3586311"/>
            <a:ext cx="9930831" cy="35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1700" y="4158615"/>
            <a:ext cx="1003681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977" y="4977026"/>
            <a:ext cx="9902267" cy="34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370" y="5672384"/>
            <a:ext cx="1704332" cy="33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747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3719830" y="2204720"/>
            <a:ext cx="4584110" cy="432816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3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8337" y="1385923"/>
            <a:ext cx="875969" cy="3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9294" y="1385923"/>
            <a:ext cx="437984" cy="37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86347" y="1385923"/>
            <a:ext cx="847405" cy="4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82619" y="2147919"/>
            <a:ext cx="847405" cy="37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52846" y="2138394"/>
            <a:ext cx="847405" cy="3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00755" y="2871814"/>
            <a:ext cx="1323476" cy="4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5440" y="3633809"/>
            <a:ext cx="780755" cy="4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4584065" y="3357245"/>
            <a:ext cx="3561080" cy="336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22939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7959" y="2117623"/>
            <a:ext cx="2170881" cy="39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7355" y="2882280"/>
            <a:ext cx="895012" cy="363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4249420" y="3381375"/>
            <a:ext cx="3561080" cy="336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85" y="1081760"/>
            <a:ext cx="11340000" cy="3679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4353" y="1253319"/>
            <a:ext cx="875969" cy="40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7149" y="2797359"/>
            <a:ext cx="818841" cy="29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2338" y="3521723"/>
            <a:ext cx="847405" cy="343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2388" y="3512192"/>
            <a:ext cx="837884" cy="35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4548505" y="4006850"/>
            <a:ext cx="3007995" cy="2840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6"/>
          <a:stretch>
            <a:fillRect/>
          </a:stretch>
        </p:blipFill>
        <p:spPr>
          <a:xfrm>
            <a:off x="374015" y="1197255"/>
            <a:ext cx="11339830" cy="21752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4082" r="5600" b="2545"/>
          <a:stretch>
            <a:fillRect/>
          </a:stretch>
        </p:blipFill>
        <p:spPr>
          <a:xfrm>
            <a:off x="3843655" y="3284855"/>
            <a:ext cx="4434840" cy="35013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6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1414721"/>
            <a:ext cx="285642" cy="3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9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1453132"/>
            <a:ext cx="276120" cy="3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7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092052"/>
            <a:ext cx="304685" cy="31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2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3729739"/>
            <a:ext cx="314206" cy="314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6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158537"/>
            <a:ext cx="352292" cy="31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2024-12-31T14:09:03Z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