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0" r:id="rId12"/>
    <p:sldId id="349" r:id="rId13"/>
    <p:sldId id="348" r:id="rId14"/>
    <p:sldId id="347" r:id="rId15"/>
    <p:sldId id="345" r:id="rId16"/>
    <p:sldId id="344" r:id="rId17"/>
    <p:sldId id="342" r:id="rId18"/>
    <p:sldId id="341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29" r:id="rId28"/>
    <p:sldId id="328" r:id="rId29"/>
    <p:sldId id="327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3038475"/>
            <a:ext cx="78009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9709785" cy="575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3985" y="2945130"/>
            <a:ext cx="60706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0551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52683" y="3022418"/>
            <a:ext cx="303932" cy="3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93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28"/>
          <a:stretch>
            <a:fillRect/>
          </a:stretch>
        </p:blipFill>
        <p:spPr>
          <a:xfrm>
            <a:off x="360045" y="4437380"/>
            <a:ext cx="11339830" cy="18722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87"/>
          <a:stretch>
            <a:fillRect/>
          </a:stretch>
        </p:blipFill>
        <p:spPr>
          <a:xfrm>
            <a:off x="426085" y="1197255"/>
            <a:ext cx="11339830" cy="1630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15"/>
          <a:stretch>
            <a:fillRect/>
          </a:stretch>
        </p:blipFill>
        <p:spPr>
          <a:xfrm>
            <a:off x="4295775" y="2781300"/>
            <a:ext cx="3825875" cy="40157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3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414459"/>
            <a:ext cx="371335" cy="4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5994" y="4223730"/>
            <a:ext cx="371335" cy="4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382782"/>
            <a:ext cx="437984" cy="39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0"/>
          <a:stretch>
            <a:fillRect/>
          </a:stretch>
        </p:blipFill>
        <p:spPr>
          <a:xfrm>
            <a:off x="1575435" y="3933190"/>
            <a:ext cx="904113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358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340"/>
            <a:ext cx="5034280" cy="726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772920"/>
            <a:ext cx="9045575" cy="513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254970"/>
            <a:ext cx="371335" cy="4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417047"/>
            <a:ext cx="437984" cy="3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7"/>
          <a:stretch>
            <a:fillRect/>
          </a:stretch>
        </p:blipFill>
        <p:spPr>
          <a:xfrm>
            <a:off x="360045" y="1990370"/>
            <a:ext cx="11054715" cy="4814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1190" y="2626815"/>
            <a:ext cx="742539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4402" y="3861695"/>
            <a:ext cx="1977011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7173" y="4493062"/>
            <a:ext cx="723975" cy="32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0264" y="5115144"/>
            <a:ext cx="1123090" cy="33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2914" y="5727942"/>
            <a:ext cx="371269" cy="32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78994" y="6340739"/>
            <a:ext cx="1485078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52" b="85451"/>
          <a:stretch>
            <a:fillRect/>
          </a:stretch>
        </p:blipFill>
        <p:spPr>
          <a:xfrm>
            <a:off x="360045" y="1269365"/>
            <a:ext cx="2758440" cy="69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8"/>
          <a:stretch>
            <a:fillRect/>
          </a:stretch>
        </p:blipFill>
        <p:spPr>
          <a:xfrm>
            <a:off x="623570" y="1224280"/>
            <a:ext cx="4267835" cy="5640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1268730"/>
            <a:ext cx="4891405" cy="52431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6"/>
          <a:stretch>
            <a:fillRect/>
          </a:stretch>
        </p:blipFill>
        <p:spPr>
          <a:xfrm>
            <a:off x="360045" y="1341400"/>
            <a:ext cx="11339830" cy="5244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296043"/>
            <a:ext cx="352292" cy="4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1196975"/>
            <a:ext cx="645731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557666"/>
            <a:ext cx="380856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4009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1730" y="2986934"/>
            <a:ext cx="349318" cy="3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28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16643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2"/>
          <a:stretch>
            <a:fillRect/>
          </a:stretch>
        </p:blipFill>
        <p:spPr>
          <a:xfrm>
            <a:off x="6887845" y="1917065"/>
            <a:ext cx="3971925" cy="47847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8"/>
          <a:stretch>
            <a:fillRect/>
          </a:stretch>
        </p:blipFill>
        <p:spPr>
          <a:xfrm>
            <a:off x="623570" y="3284855"/>
            <a:ext cx="4896485" cy="28975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17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16150" y="3189605"/>
            <a:ext cx="12001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5185" y="3188970"/>
            <a:ext cx="123063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9974" y="4242572"/>
            <a:ext cx="1047355" cy="48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8585" y="4123690"/>
            <a:ext cx="12623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3300266"/>
            <a:ext cx="1742419" cy="4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460" y="4097655"/>
            <a:ext cx="171386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17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37"/>
          <a:stretch>
            <a:fillRect/>
          </a:stretch>
        </p:blipFill>
        <p:spPr>
          <a:xfrm>
            <a:off x="3503930" y="4077335"/>
            <a:ext cx="6840855" cy="255841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4142713"/>
            <a:ext cx="380856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7934" y="4142713"/>
            <a:ext cx="371335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528" y="4142713"/>
            <a:ext cx="323727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5087003"/>
            <a:ext cx="437984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4886" y="5087003"/>
            <a:ext cx="304685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0403" y="5087003"/>
            <a:ext cx="342770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4861" y="2015910"/>
            <a:ext cx="390377" cy="33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2418" y="3275335"/>
            <a:ext cx="2361309" cy="36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229" y="3914589"/>
            <a:ext cx="1609118" cy="35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536" y="3914589"/>
            <a:ext cx="466549" cy="35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4553842"/>
            <a:ext cx="809319" cy="35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0755" y="1957910"/>
            <a:ext cx="704584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307" y="2596507"/>
            <a:ext cx="1551989" cy="34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43576" y="3235104"/>
            <a:ext cx="2361309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34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96725" y="5062864"/>
            <a:ext cx="285642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3669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1342892"/>
            <a:ext cx="323726" cy="28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9722" y="3220771"/>
            <a:ext cx="323726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2910" y="4221480"/>
            <a:ext cx="2599690" cy="241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395711"/>
            <a:ext cx="380856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100551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4438" y="4694164"/>
            <a:ext cx="303932" cy="3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1901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332088"/>
            <a:ext cx="371335" cy="41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" b="5234"/>
          <a:stretch>
            <a:fillRect/>
          </a:stretch>
        </p:blipFill>
        <p:spPr>
          <a:xfrm>
            <a:off x="911225" y="2924810"/>
            <a:ext cx="9577070" cy="3816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2025-01-01T01:53:54Z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