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9" r:id="rId4"/>
    <p:sldId id="326" r:id="rId5"/>
    <p:sldId id="32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2895600"/>
            <a:ext cx="83153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9954768" cy="4837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95550" y="2348865"/>
            <a:ext cx="29591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247890" y="2348865"/>
            <a:ext cx="22993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79650" y="4437380"/>
            <a:ext cx="22993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755" y="4437380"/>
            <a:ext cx="297180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05" y="5445125"/>
            <a:ext cx="27717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1120"/>
            <a:ext cx="11181588" cy="16386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061210"/>
            <a:ext cx="4768215" cy="4613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41120"/>
            <a:ext cx="10717149" cy="27340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31315" y="1341120"/>
            <a:ext cx="11652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728210" y="1268730"/>
            <a:ext cx="11652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67980" y="1268730"/>
            <a:ext cx="153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850" y="2277110"/>
            <a:ext cx="187515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2205355"/>
            <a:ext cx="153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160" y="2277110"/>
            <a:ext cx="153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9060942" cy="5958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061210"/>
            <a:ext cx="4871720" cy="45478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0717149" cy="2751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2132965"/>
            <a:ext cx="182626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005830" y="2205355"/>
            <a:ext cx="205105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0" y="2235835"/>
            <a:ext cx="149987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3285490"/>
            <a:ext cx="14922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23975"/>
            <a:ext cx="8272272" cy="3873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2205355"/>
            <a:ext cx="153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240145" y="2205355"/>
            <a:ext cx="153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3213100"/>
            <a:ext cx="153670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3333115"/>
            <a:ext cx="153670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795" y="4257675"/>
            <a:ext cx="153670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930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1845310"/>
            <a:ext cx="7724140" cy="4861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6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2482313"/>
            <a:ext cx="1104483" cy="5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2491846"/>
            <a:ext cx="1704332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3530908"/>
            <a:ext cx="1133047" cy="5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7250" y="3349625"/>
            <a:ext cx="25184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4655765"/>
            <a:ext cx="523677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1138555"/>
            <a:ext cx="10526395" cy="3796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0320" y="2224405"/>
            <a:ext cx="8420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7945" y="2314575"/>
            <a:ext cx="16986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2830" y="3167380"/>
            <a:ext cx="370586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6675" y="3168015"/>
            <a:ext cx="125666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8550" y="4293235"/>
            <a:ext cx="18434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5085715"/>
            <a:ext cx="9232900" cy="16998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103995" y="4869180"/>
            <a:ext cx="12566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5805170"/>
            <a:ext cx="12566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0699623" cy="2891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8165" y="2280285"/>
            <a:ext cx="349821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703705" y="3357245"/>
            <a:ext cx="349821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0734675" cy="48809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8165" y="2280285"/>
            <a:ext cx="349821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487805" y="3285490"/>
            <a:ext cx="294386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92035" y="3285490"/>
            <a:ext cx="23926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685" y="4290695"/>
            <a:ext cx="23926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7320" y="4293235"/>
            <a:ext cx="237426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5300980"/>
            <a:ext cx="112522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307"/>
          <a:stretch>
            <a:fillRect/>
          </a:stretch>
        </p:blipFill>
        <p:spPr>
          <a:xfrm>
            <a:off x="551180" y="1268730"/>
            <a:ext cx="11181715" cy="17075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204720"/>
            <a:ext cx="5517515" cy="3769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5974715"/>
            <a:ext cx="10357866" cy="8324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63750" y="5938520"/>
            <a:ext cx="186690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4155" y="5938520"/>
            <a:ext cx="186690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6315" y="5938520"/>
            <a:ext cx="186690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7904226" cy="5871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1988820"/>
            <a:ext cx="4596765" cy="46094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0647045" cy="4898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5640" y="2277110"/>
            <a:ext cx="19767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896225" y="2277110"/>
            <a:ext cx="19767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59785" y="3285490"/>
            <a:ext cx="29222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1605" y="3285490"/>
            <a:ext cx="19507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4364990"/>
            <a:ext cx="30041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1945" y="4326255"/>
            <a:ext cx="229933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1450" y="5373370"/>
            <a:ext cx="366204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2025-01-01T03:32:32Z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