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988820"/>
            <a:ext cx="72580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076700"/>
            <a:ext cx="63722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6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43548"/>
            <a:ext cx="371335" cy="4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08685"/>
            <a:ext cx="10378440" cy="264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9"/>
          <a:stretch>
            <a:fillRect/>
          </a:stretch>
        </p:blipFill>
        <p:spPr>
          <a:xfrm>
            <a:off x="4439920" y="2496185"/>
            <a:ext cx="3456305" cy="43618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62741"/>
            <a:ext cx="371335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220565"/>
            <a:ext cx="11340000" cy="93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05437"/>
            <a:ext cx="380856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61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58110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490805"/>
            <a:ext cx="342770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416783"/>
            <a:ext cx="371335" cy="4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82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06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5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35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189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20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1"/>
          <a:stretch>
            <a:fillRect/>
          </a:stretch>
        </p:blipFill>
        <p:spPr>
          <a:xfrm>
            <a:off x="1343660" y="1196975"/>
            <a:ext cx="10038080" cy="5616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255498"/>
            <a:ext cx="9559497" cy="4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660" y="4142740"/>
            <a:ext cx="419735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235" y="5038725"/>
            <a:ext cx="95758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5851525"/>
            <a:ext cx="507873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3409909"/>
            <a:ext cx="6084181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4297636"/>
            <a:ext cx="7045843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4201160"/>
            <a:ext cx="82099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185" y="5115560"/>
            <a:ext cx="82137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362" y="6076478"/>
            <a:ext cx="6112745" cy="4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09015"/>
            <a:ext cx="10531475" cy="5789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7100" y="2935605"/>
            <a:ext cx="949452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0935" y="3759200"/>
            <a:ext cx="88703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3630" y="4611370"/>
            <a:ext cx="896239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0935" y="5388610"/>
            <a:ext cx="88607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2520" y="6243320"/>
            <a:ext cx="29610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18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6135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330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532" y="2325789"/>
            <a:ext cx="348968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47948"/>
            <a:ext cx="390377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00760"/>
            <a:ext cx="371335" cy="4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00"/>
          <a:stretch>
            <a:fillRect/>
          </a:stretch>
        </p:blipFill>
        <p:spPr>
          <a:xfrm>
            <a:off x="2543810" y="1052830"/>
            <a:ext cx="710442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62098"/>
            <a:ext cx="437984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