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4" r:id="rId14"/>
    <p:sldId id="332" r:id="rId15"/>
    <p:sldId id="331" r:id="rId16"/>
    <p:sldId id="328" r:id="rId17"/>
    <p:sldId id="327" r:id="rId18"/>
    <p:sldId id="326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995" y="3004820"/>
            <a:ext cx="56673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3263993"/>
            <a:ext cx="342770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77"/>
          <a:stretch>
            <a:fillRect/>
          </a:stretch>
        </p:blipFill>
        <p:spPr>
          <a:xfrm>
            <a:off x="360045" y="2091335"/>
            <a:ext cx="11339830" cy="700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83" b="39830"/>
          <a:stretch>
            <a:fillRect/>
          </a:stretch>
        </p:blipFill>
        <p:spPr>
          <a:xfrm>
            <a:off x="479425" y="1268730"/>
            <a:ext cx="3092450" cy="8223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24"/>
          <a:stretch>
            <a:fillRect/>
          </a:stretch>
        </p:blipFill>
        <p:spPr>
          <a:xfrm>
            <a:off x="3719830" y="2780665"/>
            <a:ext cx="4608195" cy="388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2348605"/>
            <a:ext cx="342770" cy="4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651220"/>
            <a:ext cx="11340000" cy="885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7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20791"/>
            <a:ext cx="371335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5220"/>
            <a:ext cx="10812145" cy="2431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45"/>
          <a:stretch>
            <a:fillRect/>
          </a:stretch>
        </p:blipFill>
        <p:spPr>
          <a:xfrm>
            <a:off x="1343660" y="3500755"/>
            <a:ext cx="4248150" cy="33293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70"/>
          <a:stretch>
            <a:fillRect/>
          </a:stretch>
        </p:blipFill>
        <p:spPr>
          <a:xfrm>
            <a:off x="6311900" y="3644900"/>
            <a:ext cx="417134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70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00985" y="2264410"/>
            <a:ext cx="18148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6221" y="3142104"/>
            <a:ext cx="2799294" cy="51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4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90747"/>
            <a:ext cx="437984" cy="4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17207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2117725"/>
            <a:ext cx="450151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09265"/>
            <a:ext cx="11340000" cy="411850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94882" y="2909470"/>
            <a:ext cx="1037832" cy="49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3450" y="5284470"/>
            <a:ext cx="10218420" cy="147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35717" y="3033621"/>
            <a:ext cx="771234" cy="36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712" y="3728897"/>
            <a:ext cx="847405" cy="27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1209" y="4376551"/>
            <a:ext cx="1152090" cy="31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1057" y="5690908"/>
            <a:ext cx="1542468" cy="33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23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2795" y="2712793"/>
            <a:ext cx="380856" cy="26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536" y="4010715"/>
            <a:ext cx="333249" cy="33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8790" y="4678763"/>
            <a:ext cx="295163" cy="31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2821" y="2063567"/>
            <a:ext cx="771234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81057" y="2760027"/>
            <a:ext cx="333249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0226" y="3427865"/>
            <a:ext cx="380856" cy="26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5220"/>
            <a:ext cx="10201275" cy="2917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933190"/>
            <a:ext cx="3315335" cy="275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59010" cy="562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4665" y="1223645"/>
            <a:ext cx="47307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7517" y="4335163"/>
            <a:ext cx="259219" cy="25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22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4"/>
          <a:stretch>
            <a:fillRect/>
          </a:stretch>
        </p:blipFill>
        <p:spPr>
          <a:xfrm>
            <a:off x="1343660" y="1224280"/>
            <a:ext cx="9432925" cy="55956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358389"/>
            <a:ext cx="437984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7430" y="4121935"/>
            <a:ext cx="437984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2024-12-31T14:41:12Z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