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24" r:id="rId4"/>
    <p:sldId id="359" r:id="rId5"/>
    <p:sldId id="358" r:id="rId6"/>
    <p:sldId id="357" r:id="rId7"/>
    <p:sldId id="356" r:id="rId8"/>
    <p:sldId id="355" r:id="rId9"/>
    <p:sldId id="354" r:id="rId10"/>
    <p:sldId id="353" r:id="rId11"/>
    <p:sldId id="352" r:id="rId12"/>
    <p:sldId id="351" r:id="rId13"/>
    <p:sldId id="349" r:id="rId14"/>
    <p:sldId id="348" r:id="rId15"/>
    <p:sldId id="347" r:id="rId16"/>
    <p:sldId id="346" r:id="rId17"/>
    <p:sldId id="345" r:id="rId18"/>
    <p:sldId id="344" r:id="rId19"/>
    <p:sldId id="342" r:id="rId20"/>
    <p:sldId id="341" r:id="rId21"/>
    <p:sldId id="340" r:id="rId22"/>
    <p:sldId id="339" r:id="rId23"/>
    <p:sldId id="338" r:id="rId24"/>
    <p:sldId id="335" r:id="rId25"/>
    <p:sldId id="334" r:id="rId26"/>
    <p:sldId id="333" r:id="rId27"/>
    <p:sldId id="332" r:id="rId28"/>
    <p:sldId id="331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1450" y="3009900"/>
            <a:ext cx="42291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3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349048"/>
            <a:ext cx="390377" cy="40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052830"/>
            <a:ext cx="10698480" cy="3193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46"/>
          <a:stretch>
            <a:fillRect/>
          </a:stretch>
        </p:blipFill>
        <p:spPr>
          <a:xfrm>
            <a:off x="6096000" y="3596005"/>
            <a:ext cx="5442585" cy="306959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0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1471596"/>
            <a:ext cx="437984" cy="39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8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321272"/>
            <a:ext cx="380856" cy="40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805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641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880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125220"/>
            <a:ext cx="9992360" cy="37534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6536055" y="4077335"/>
            <a:ext cx="4224020" cy="271335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8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404980"/>
            <a:ext cx="390377" cy="4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6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2282783"/>
            <a:ext cx="342770" cy="40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80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3644900"/>
            <a:ext cx="281821" cy="2556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970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64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25220"/>
            <a:ext cx="9793605" cy="29724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12" b="2850"/>
          <a:stretch>
            <a:fillRect/>
          </a:stretch>
        </p:blipFill>
        <p:spPr>
          <a:xfrm>
            <a:off x="2567940" y="3284855"/>
            <a:ext cx="5760085" cy="35286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06"/>
          <a:stretch>
            <a:fillRect/>
          </a:stretch>
        </p:blipFill>
        <p:spPr>
          <a:xfrm>
            <a:off x="8184515" y="3340735"/>
            <a:ext cx="2928030" cy="351726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50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347571"/>
            <a:ext cx="371335" cy="40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791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8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366771"/>
            <a:ext cx="437984" cy="39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679" b="2850"/>
          <a:stretch>
            <a:fillRect/>
          </a:stretch>
        </p:blipFill>
        <p:spPr>
          <a:xfrm>
            <a:off x="9696450" y="3644265"/>
            <a:ext cx="2112010" cy="2798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074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8059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895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052830"/>
            <a:ext cx="10815320" cy="57302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3772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564765"/>
            <a:ext cx="281821" cy="255632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9"/>
          <a:stretch>
            <a:fillRect/>
          </a:stretch>
        </p:blipFill>
        <p:spPr>
          <a:xfrm>
            <a:off x="1847850" y="1224280"/>
            <a:ext cx="8328070" cy="517334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3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424296"/>
            <a:ext cx="371335" cy="41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2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330293"/>
            <a:ext cx="437984" cy="40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522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371689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340485"/>
            <a:ext cx="281821" cy="25563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511020"/>
            <a:ext cx="11340000" cy="34245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405" y="1412875"/>
            <a:ext cx="281821" cy="25563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37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701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49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4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453184"/>
            <a:ext cx="352292" cy="391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2024-12-31T15:32:46Z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