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24" r:id="rId3"/>
    <p:sldId id="366" r:id="rId4"/>
    <p:sldId id="364" r:id="rId5"/>
    <p:sldId id="363" r:id="rId6"/>
    <p:sldId id="362" r:id="rId7"/>
    <p:sldId id="360" r:id="rId8"/>
    <p:sldId id="359" r:id="rId9"/>
    <p:sldId id="357" r:id="rId10"/>
    <p:sldId id="356" r:id="rId11"/>
    <p:sldId id="355" r:id="rId12"/>
    <p:sldId id="354" r:id="rId13"/>
    <p:sldId id="353" r:id="rId14"/>
    <p:sldId id="352" r:id="rId15"/>
    <p:sldId id="351" r:id="rId16"/>
    <p:sldId id="350" r:id="rId17"/>
    <p:sldId id="348" r:id="rId18"/>
    <p:sldId id="347" r:id="rId19"/>
    <p:sldId id="345" r:id="rId20"/>
    <p:sldId id="344" r:id="rId21"/>
    <p:sldId id="343" r:id="rId22"/>
    <p:sldId id="342" r:id="rId23"/>
    <p:sldId id="340" r:id="rId24"/>
    <p:sldId id="339" r:id="rId25"/>
    <p:sldId id="338" r:id="rId26"/>
    <p:sldId id="337" r:id="rId27"/>
    <p:sldId id="336" r:id="rId28"/>
    <p:sldId id="333" r:id="rId29"/>
    <p:sldId id="332" r:id="rId30"/>
    <p:sldId id="330" r:id="rId31"/>
    <p:sldId id="329" r:id="rId32"/>
    <p:sldId id="327" r:id="rId33"/>
    <p:sldId id="326" r:id="rId34"/>
    <p:sldId id="325" r:id="rId35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1"/>
          <a:stretch>
            <a:fillRect/>
          </a:stretch>
        </p:blipFill>
        <p:spPr>
          <a:xfrm>
            <a:off x="3143885" y="2997200"/>
            <a:ext cx="6023655" cy="8655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124585"/>
            <a:ext cx="10488295" cy="57283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07990" y="3711575"/>
            <a:ext cx="48133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244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423" y="1433624"/>
            <a:ext cx="352292" cy="314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2708910"/>
            <a:ext cx="3484880" cy="3916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6440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1991222"/>
            <a:ext cx="285642" cy="314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27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2119362"/>
            <a:ext cx="295163" cy="31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85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423" y="2100181"/>
            <a:ext cx="352292" cy="314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6457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/>
          <a:stretch>
            <a:fillRect/>
          </a:stretch>
        </p:blipFill>
        <p:spPr>
          <a:xfrm>
            <a:off x="3575685" y="3288665"/>
            <a:ext cx="5069205" cy="330263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36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423" y="1414732"/>
            <a:ext cx="352292" cy="314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04987" y="3455565"/>
            <a:ext cx="295163" cy="324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32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48"/>
          <a:stretch>
            <a:fillRect/>
          </a:stretch>
        </p:blipFill>
        <p:spPr>
          <a:xfrm>
            <a:off x="983615" y="3368675"/>
            <a:ext cx="10801395" cy="2553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15761" y="5369400"/>
            <a:ext cx="904534" cy="409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09" r="51321"/>
          <a:stretch>
            <a:fillRect/>
          </a:stretch>
        </p:blipFill>
        <p:spPr>
          <a:xfrm>
            <a:off x="431800" y="2493645"/>
            <a:ext cx="5350510" cy="43014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32735" y="3136900"/>
            <a:ext cx="1013460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07205" y="4274820"/>
            <a:ext cx="128714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7" b="78984"/>
          <a:stretch>
            <a:fillRect/>
          </a:stretch>
        </p:blipFill>
        <p:spPr>
          <a:xfrm>
            <a:off x="431800" y="1196975"/>
            <a:ext cx="10326370" cy="11772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6045" y="2374265"/>
            <a:ext cx="3997960" cy="4112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24"/>
          <a:stretch>
            <a:fillRect/>
          </a:stretch>
        </p:blipFill>
        <p:spPr>
          <a:xfrm>
            <a:off x="360045" y="1988540"/>
            <a:ext cx="11339830" cy="31314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68413" y="3947936"/>
            <a:ext cx="6160352" cy="409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4624158"/>
            <a:ext cx="352292" cy="323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0" r="82288" b="85478"/>
          <a:stretch>
            <a:fillRect/>
          </a:stretch>
        </p:blipFill>
        <p:spPr>
          <a:xfrm>
            <a:off x="360045" y="1340485"/>
            <a:ext cx="2008505" cy="449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2326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281"/>
          <a:stretch>
            <a:fillRect/>
          </a:stretch>
        </p:blipFill>
        <p:spPr>
          <a:xfrm>
            <a:off x="335280" y="1988820"/>
            <a:ext cx="11339830" cy="64861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70" r="51321"/>
          <a:stretch>
            <a:fillRect/>
          </a:stretch>
        </p:blipFill>
        <p:spPr>
          <a:xfrm>
            <a:off x="360045" y="2698395"/>
            <a:ext cx="5520100" cy="25962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942205" y="3473450"/>
            <a:ext cx="349885" cy="37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190" y="2708910"/>
            <a:ext cx="4137025" cy="3778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04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44735" y="2310260"/>
            <a:ext cx="2580302" cy="400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11335" y="3577563"/>
            <a:ext cx="6255566" cy="409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442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928"/>
          <a:stretch>
            <a:fillRect/>
          </a:stretch>
        </p:blipFill>
        <p:spPr>
          <a:xfrm>
            <a:off x="1703705" y="3128645"/>
            <a:ext cx="8789670" cy="354457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40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49622" y="1424016"/>
            <a:ext cx="1285390" cy="380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82720" y="2052641"/>
            <a:ext cx="818841" cy="400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67304" y="2719364"/>
            <a:ext cx="856926" cy="352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4962" y="3338465"/>
            <a:ext cx="837884" cy="390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82267" y="3338465"/>
            <a:ext cx="4408413" cy="400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7934" y="3986139"/>
            <a:ext cx="1694811" cy="390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928"/>
          <a:stretch>
            <a:fillRect/>
          </a:stretch>
        </p:blipFill>
        <p:spPr>
          <a:xfrm>
            <a:off x="4799965" y="4005580"/>
            <a:ext cx="6805295" cy="2744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51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05289" y="1414503"/>
            <a:ext cx="895012" cy="400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88010" y="2719454"/>
            <a:ext cx="847405" cy="400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43324" y="2719454"/>
            <a:ext cx="847405" cy="400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21410" y="3367166"/>
            <a:ext cx="1704332" cy="390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928"/>
          <a:stretch>
            <a:fillRect/>
          </a:stretch>
        </p:blipFill>
        <p:spPr>
          <a:xfrm>
            <a:off x="2588260" y="4004945"/>
            <a:ext cx="6805295" cy="2744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26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1967729"/>
            <a:ext cx="437984" cy="381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8413" y="2606574"/>
            <a:ext cx="1285390" cy="390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454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62670" y="1267460"/>
            <a:ext cx="1771015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4080" y="2552065"/>
            <a:ext cx="10073005" cy="111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928"/>
          <a:stretch>
            <a:fillRect/>
          </a:stretch>
        </p:blipFill>
        <p:spPr>
          <a:xfrm>
            <a:off x="2495550" y="3828415"/>
            <a:ext cx="7065010" cy="2849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52525"/>
            <a:ext cx="10726420" cy="24771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377"/>
          <a:stretch>
            <a:fillRect/>
          </a:stretch>
        </p:blipFill>
        <p:spPr>
          <a:xfrm>
            <a:off x="1055370" y="3573145"/>
            <a:ext cx="4824095" cy="321373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697"/>
          <a:stretch>
            <a:fillRect/>
          </a:stretch>
        </p:blipFill>
        <p:spPr>
          <a:xfrm>
            <a:off x="6240145" y="3573145"/>
            <a:ext cx="4984115" cy="302514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465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280275" y="1331595"/>
            <a:ext cx="3600450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4405" y="1943100"/>
            <a:ext cx="260477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16300" y="3300730"/>
            <a:ext cx="748538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8413" y="3996526"/>
            <a:ext cx="3303929" cy="400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24545" y="4560570"/>
            <a:ext cx="1837690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10" grpId="0" animBg="1"/>
      <p:bldP spid="1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275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3"/>
          <a:stretch>
            <a:fillRect/>
          </a:stretch>
        </p:blipFill>
        <p:spPr>
          <a:xfrm>
            <a:off x="983615" y="1988820"/>
            <a:ext cx="10441350" cy="2480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5515" y="2719070"/>
            <a:ext cx="9969500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5484" y="3419357"/>
            <a:ext cx="9968916" cy="35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5484" y="4010762"/>
            <a:ext cx="3618136" cy="343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294"/>
          <a:stretch>
            <a:fillRect/>
          </a:stretch>
        </p:blipFill>
        <p:spPr>
          <a:xfrm>
            <a:off x="360045" y="1124585"/>
            <a:ext cx="11339830" cy="19167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6" r="18340"/>
          <a:stretch>
            <a:fillRect/>
          </a:stretch>
        </p:blipFill>
        <p:spPr>
          <a:xfrm>
            <a:off x="3102610" y="2921000"/>
            <a:ext cx="5902960" cy="390779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50"/>
          <a:stretch>
            <a:fillRect/>
          </a:stretch>
        </p:blipFill>
        <p:spPr>
          <a:xfrm>
            <a:off x="360045" y="1224280"/>
            <a:ext cx="5664245" cy="38957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96926" y="2033561"/>
            <a:ext cx="314206" cy="304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7755" y="1125220"/>
            <a:ext cx="4497705" cy="4108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4" t="44319"/>
          <a:stretch>
            <a:fillRect/>
          </a:stretch>
        </p:blipFill>
        <p:spPr>
          <a:xfrm>
            <a:off x="335960" y="1269010"/>
            <a:ext cx="11076260" cy="249908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3860520"/>
            <a:ext cx="11340000" cy="19693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718803" y="4023039"/>
            <a:ext cx="809319" cy="353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62795" y="3860800"/>
            <a:ext cx="97853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32405" y="4644436"/>
            <a:ext cx="885491" cy="382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31901" y="4653996"/>
            <a:ext cx="885491" cy="382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05604" y="5294513"/>
            <a:ext cx="2989722" cy="401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77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02367" y="1987807"/>
            <a:ext cx="1723375" cy="400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67758" y="2016450"/>
            <a:ext cx="847405" cy="353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6" r="18340"/>
          <a:stretch>
            <a:fillRect/>
          </a:stretch>
        </p:blipFill>
        <p:spPr>
          <a:xfrm>
            <a:off x="3791585" y="2780665"/>
            <a:ext cx="6073140" cy="4020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92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82317" y="1347875"/>
            <a:ext cx="3732392" cy="381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49315" y="1906270"/>
            <a:ext cx="4670425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9370" y="3272716"/>
            <a:ext cx="9968917" cy="352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8413" y="3863509"/>
            <a:ext cx="9940352" cy="352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9370" y="4454301"/>
            <a:ext cx="9978439" cy="352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79170" y="5054600"/>
            <a:ext cx="1001395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97934" y="5635886"/>
            <a:ext cx="9940352" cy="352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animBg="1"/>
      <p:bldP spid="9" grpId="0" animBg="1"/>
      <p:bldP spid="10" grpId="0" animBg="1"/>
      <p:bldP spid="11" grpId="0" bldLvl="0" animBg="1"/>
      <p:bldP spid="1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156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957753"/>
            <a:ext cx="9978438" cy="343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516505"/>
            <a:ext cx="9997440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129852"/>
            <a:ext cx="9283375" cy="362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78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1424070"/>
            <a:ext cx="304685" cy="314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305"/>
            <a:ext cx="11340000" cy="26402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50" y="3140710"/>
            <a:ext cx="7961630" cy="363791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1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33551" y="1385876"/>
            <a:ext cx="276120" cy="31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14508" y="3414091"/>
            <a:ext cx="304685" cy="31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099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3213100"/>
            <a:ext cx="9751695" cy="359219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98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1386014"/>
            <a:ext cx="304685" cy="314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76423" y="2748842"/>
            <a:ext cx="352292" cy="314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21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3090" y="2083435"/>
            <a:ext cx="366395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2024-12-31T13:37:43Z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