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5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1495" y="2997200"/>
            <a:ext cx="6096045" cy="887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566983"/>
            <a:ext cx="352292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3901174"/>
            <a:ext cx="314206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235626"/>
            <a:ext cx="314206" cy="30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4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911225" y="1224280"/>
            <a:ext cx="10297205" cy="54749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43331"/>
            <a:ext cx="314206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2950043"/>
            <a:ext cx="304685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87273"/>
            <a:ext cx="352292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071495" y="3357245"/>
            <a:ext cx="6011545" cy="33178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9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43402"/>
            <a:ext cx="285642" cy="3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090545" y="2780665"/>
            <a:ext cx="6011545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3017321"/>
            <a:ext cx="304685" cy="31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1055370" y="4364990"/>
            <a:ext cx="602429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63885" cy="566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265" y="3416300"/>
            <a:ext cx="57150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735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5030"/>
            <a:ext cx="11340000" cy="21641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004945"/>
            <a:ext cx="3440430" cy="27095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289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10828"/>
            <a:ext cx="304685" cy="3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357245"/>
            <a:ext cx="3777615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0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501060"/>
            <a:ext cx="285642" cy="31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360045" y="1224280"/>
            <a:ext cx="5664245" cy="4458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1124585"/>
            <a:ext cx="5624195" cy="48685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2893107"/>
            <a:ext cx="4341763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3646589"/>
            <a:ext cx="875969" cy="34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1124585"/>
            <a:ext cx="597662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433487"/>
            <a:ext cx="428463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47647"/>
            <a:ext cx="875969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4356783"/>
            <a:ext cx="9949874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790" y="5008880"/>
            <a:ext cx="35083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25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55"/>
          <a:stretch>
            <a:fillRect/>
          </a:stretch>
        </p:blipFill>
        <p:spPr>
          <a:xfrm>
            <a:off x="2423795" y="1844675"/>
            <a:ext cx="7418705" cy="49199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2760" y="1331595"/>
            <a:ext cx="9772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1443488"/>
            <a:ext cx="847405" cy="37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2082869"/>
            <a:ext cx="866448" cy="3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3198" y="2722250"/>
            <a:ext cx="866448" cy="38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7833" y="3352088"/>
            <a:ext cx="2599345" cy="40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81360" y="4020097"/>
            <a:ext cx="847405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4630849"/>
            <a:ext cx="4294156" cy="40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309743"/>
            <a:ext cx="2685037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1986165"/>
            <a:ext cx="457027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224683"/>
            <a:ext cx="8474055" cy="36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71" y="4453675"/>
            <a:ext cx="3180151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5082461"/>
            <a:ext cx="9273854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367213"/>
            <a:ext cx="885491" cy="35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230" y="2517140"/>
            <a:ext cx="48895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795" y="3276600"/>
            <a:ext cx="67494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35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3"/>
          <a:stretch>
            <a:fillRect/>
          </a:stretch>
        </p:blipFill>
        <p:spPr>
          <a:xfrm>
            <a:off x="2711450" y="2420620"/>
            <a:ext cx="6697980" cy="43230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2233346"/>
            <a:ext cx="304685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7755" y="1223645"/>
            <a:ext cx="9042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161" y="2082832"/>
            <a:ext cx="1704332" cy="41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0780" y="2865324"/>
            <a:ext cx="428463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3561933"/>
            <a:ext cx="1751939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2783205"/>
            <a:ext cx="9886315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5727970"/>
            <a:ext cx="8131285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90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2639695" y="1917065"/>
            <a:ext cx="6887890" cy="489077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1396005"/>
            <a:ext cx="371335" cy="35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780" y="1376893"/>
            <a:ext cx="418942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122251"/>
            <a:ext cx="866448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2131807"/>
            <a:ext cx="1770982" cy="37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3980" y="2669540"/>
            <a:ext cx="300418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3719195" y="3429000"/>
            <a:ext cx="4752975" cy="33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120180"/>
            <a:ext cx="5646196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4284361"/>
            <a:ext cx="9064382" cy="3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1452849"/>
            <a:ext cx="904534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2187075"/>
            <a:ext cx="1371083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550" y="5041900"/>
            <a:ext cx="1008443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311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93277"/>
            <a:ext cx="314206" cy="31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429000"/>
            <a:ext cx="4055745" cy="319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1540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708910"/>
            <a:ext cx="5200015" cy="3844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2215759"/>
            <a:ext cx="276120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24588"/>
            <a:ext cx="35229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839470" y="3573145"/>
            <a:ext cx="9577115" cy="227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2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"/>
          <a:stretch>
            <a:fillRect/>
          </a:stretch>
        </p:blipFill>
        <p:spPr>
          <a:xfrm>
            <a:off x="1271270" y="1341120"/>
            <a:ext cx="9610090" cy="53962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2024-12-31T13:59:39Z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