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053715"/>
            <a:ext cx="11336020" cy="709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8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14780"/>
            <a:ext cx="110826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178050"/>
            <a:ext cx="105295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922527"/>
            <a:ext cx="10397380" cy="45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41725"/>
            <a:ext cx="106000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439920"/>
            <a:ext cx="346138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3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7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8"/>
          <a:stretch>
            <a:fillRect/>
          </a:stretch>
        </p:blipFill>
        <p:spPr>
          <a:xfrm>
            <a:off x="551180" y="1196975"/>
            <a:ext cx="6744970" cy="4923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7536180" y="1268730"/>
            <a:ext cx="3926840" cy="45700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26"/>
          <a:stretch>
            <a:fillRect/>
          </a:stretch>
        </p:blipFill>
        <p:spPr>
          <a:xfrm>
            <a:off x="3359785" y="1268730"/>
            <a:ext cx="5362575" cy="53701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735"/>
            <a:ext cx="100380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6215" y="3327269"/>
            <a:ext cx="412983" cy="30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0155" y="3511550"/>
            <a:ext cx="8515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4543" y="4979752"/>
            <a:ext cx="463552" cy="32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1612" y="5291700"/>
            <a:ext cx="345557" cy="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3819" y="5637372"/>
            <a:ext cx="362414" cy="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869045" cy="5493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873" y="2709037"/>
            <a:ext cx="827253" cy="29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515" y="2606675"/>
            <a:ext cx="7956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0267" y="3269798"/>
            <a:ext cx="429535" cy="31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8370" y="3542030"/>
            <a:ext cx="40132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4059555"/>
            <a:ext cx="41338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4515" y="5480685"/>
            <a:ext cx="3816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398145" y="6717030"/>
            <a:ext cx="8649970" cy="2476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99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710" y="3855085"/>
            <a:ext cx="154813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9899" y="4697464"/>
            <a:ext cx="504634" cy="4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7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068955"/>
            <a:ext cx="549275" cy="321056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84175" y="6181090"/>
            <a:ext cx="11256645" cy="5588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"/>
          <a:stretch>
            <a:fillRect/>
          </a:stretch>
        </p:blipFill>
        <p:spPr>
          <a:xfrm>
            <a:off x="360045" y="1413155"/>
            <a:ext cx="11339830" cy="50886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78050" y="3505200"/>
            <a:ext cx="74555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4282" y="4720345"/>
            <a:ext cx="9159596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5491879"/>
            <a:ext cx="971183" cy="4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67790"/>
            <a:ext cx="549275" cy="321056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07670" y="1412875"/>
            <a:ext cx="112331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