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0" r:id="rId5"/>
    <p:sldId id="359" r:id="rId6"/>
    <p:sldId id="357" r:id="rId7"/>
    <p:sldId id="356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2" r:id="rId18"/>
    <p:sldId id="341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348865"/>
            <a:ext cx="8400415" cy="901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3789045"/>
            <a:ext cx="42767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34587"/>
            <a:ext cx="390377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10263"/>
            <a:ext cx="437984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71461"/>
            <a:ext cx="437984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253363"/>
            <a:ext cx="380856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0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33552"/>
            <a:ext cx="371335" cy="40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28"/>
          <a:stretch>
            <a:fillRect/>
          </a:stretch>
        </p:blipFill>
        <p:spPr>
          <a:xfrm>
            <a:off x="911225" y="3068955"/>
            <a:ext cx="7345090" cy="33007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57"/>
          <a:stretch>
            <a:fillRect/>
          </a:stretch>
        </p:blipFill>
        <p:spPr>
          <a:xfrm>
            <a:off x="8760460" y="2924810"/>
            <a:ext cx="301180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1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309121"/>
            <a:ext cx="380856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971030" cy="832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0" y="1917065"/>
            <a:ext cx="10410825" cy="1450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49"/>
          <a:stretch>
            <a:fillRect/>
          </a:stretch>
        </p:blipFill>
        <p:spPr>
          <a:xfrm>
            <a:off x="3143885" y="3285490"/>
            <a:ext cx="5240655" cy="357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24227"/>
            <a:ext cx="437984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3950"/>
            <a:ext cx="10147300" cy="5805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1675" y="2848610"/>
            <a:ext cx="48514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8712835" cy="805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892935"/>
            <a:ext cx="10338435" cy="4939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95795" y="3501390"/>
            <a:ext cx="13131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1785" y="4653280"/>
            <a:ext cx="17837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5159375"/>
            <a:ext cx="121666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2500" y="5730240"/>
            <a:ext cx="10064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860" y="6309360"/>
            <a:ext cx="155892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9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24"/>
          <a:stretch>
            <a:fillRect/>
          </a:stretch>
        </p:blipFill>
        <p:spPr>
          <a:xfrm>
            <a:off x="431800" y="1080770"/>
            <a:ext cx="652784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6127" y="2959950"/>
            <a:ext cx="331522" cy="36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052830"/>
            <a:ext cx="2851785" cy="565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644532"/>
            <a:ext cx="352292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2080" y="1124585"/>
            <a:ext cx="3469640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8"/>
          <a:stretch>
            <a:fillRect/>
          </a:stretch>
        </p:blipFill>
        <p:spPr>
          <a:xfrm>
            <a:off x="335280" y="1269010"/>
            <a:ext cx="11339830" cy="3597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" r="38178"/>
          <a:stretch>
            <a:fillRect/>
          </a:stretch>
        </p:blipFill>
        <p:spPr>
          <a:xfrm>
            <a:off x="3935730" y="3933190"/>
            <a:ext cx="4464685" cy="27806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81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97329"/>
            <a:ext cx="371335" cy="41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" r="38178"/>
          <a:stretch>
            <a:fillRect/>
          </a:stretch>
        </p:blipFill>
        <p:spPr>
          <a:xfrm>
            <a:off x="4079875" y="2132965"/>
            <a:ext cx="4464685" cy="27806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77" r="7274"/>
          <a:stretch>
            <a:fillRect/>
          </a:stretch>
        </p:blipFill>
        <p:spPr>
          <a:xfrm>
            <a:off x="360045" y="4997095"/>
            <a:ext cx="10515010" cy="186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8406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130" y="4270759"/>
            <a:ext cx="418700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25760"/>
            <a:ext cx="380856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89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875" y="1373505"/>
            <a:ext cx="11360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4920" y="1322705"/>
            <a:ext cx="13220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1720" y="2379345"/>
            <a:ext cx="12807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6830" y="1529080"/>
            <a:ext cx="438594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740" y="2509520"/>
            <a:ext cx="14458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1284" y="4616698"/>
            <a:ext cx="1647204" cy="5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1976330"/>
            <a:ext cx="818841" cy="2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4710" y="1947760"/>
            <a:ext cx="1723375" cy="35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2576289"/>
            <a:ext cx="380856" cy="31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861" y="3176249"/>
            <a:ext cx="1571032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493" y="3776209"/>
            <a:ext cx="1961410" cy="36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997" y="5004697"/>
            <a:ext cx="1142569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4760" y="6204617"/>
            <a:ext cx="1551989" cy="37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1270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5987" y="4297805"/>
            <a:ext cx="317648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10681335" cy="2176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3215640" y="3373755"/>
            <a:ext cx="5739130" cy="334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107795"/>
            <a:ext cx="11340000" cy="2990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01155" y="1298262"/>
            <a:ext cx="276120" cy="29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1155" y="3136275"/>
            <a:ext cx="276120" cy="28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3845560" y="4077335"/>
            <a:ext cx="4500880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0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73"/>
          <a:stretch>
            <a:fillRect/>
          </a:stretch>
        </p:blipFill>
        <p:spPr>
          <a:xfrm>
            <a:off x="1559560" y="2924810"/>
            <a:ext cx="907288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42973"/>
            <a:ext cx="380856" cy="39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74454"/>
            <a:ext cx="342770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10691495" cy="2739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42"/>
          <a:stretch>
            <a:fillRect/>
          </a:stretch>
        </p:blipFill>
        <p:spPr>
          <a:xfrm>
            <a:off x="5160010" y="2925445"/>
            <a:ext cx="5328920" cy="37712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