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59" r:id="rId5"/>
    <p:sldId id="358" r:id="rId6"/>
    <p:sldId id="357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7" r:id="rId24"/>
    <p:sldId id="336" r:id="rId25"/>
    <p:sldId id="335" r:id="rId26"/>
    <p:sldId id="334" r:id="rId27"/>
    <p:sldId id="333" r:id="rId28"/>
    <p:sldId id="33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048000"/>
            <a:ext cx="49530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76822"/>
            <a:ext cx="380856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3284855"/>
            <a:ext cx="5603875" cy="128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426868"/>
            <a:ext cx="342770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6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1919605" y="1196975"/>
            <a:ext cx="8234680" cy="54813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3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395556"/>
            <a:ext cx="437984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4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443380"/>
            <a:ext cx="380855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615453"/>
            <a:ext cx="342770" cy="39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3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918807"/>
            <a:ext cx="380856" cy="39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6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9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92443" y="3758456"/>
            <a:ext cx="771234" cy="2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8715" y="3729990"/>
            <a:ext cx="7677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8110" y="4444474"/>
            <a:ext cx="371335" cy="2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1209" y="5111436"/>
            <a:ext cx="771234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335" y="5911791"/>
            <a:ext cx="371335" cy="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672681"/>
            <a:ext cx="380856" cy="40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58"/>
          <a:stretch>
            <a:fillRect/>
          </a:stretch>
        </p:blipFill>
        <p:spPr>
          <a:xfrm>
            <a:off x="360045" y="2060855"/>
            <a:ext cx="11339830" cy="663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3" r="55616" b="38368"/>
          <a:stretch>
            <a:fillRect/>
          </a:stretch>
        </p:blipFill>
        <p:spPr>
          <a:xfrm>
            <a:off x="479425" y="1268730"/>
            <a:ext cx="2948305" cy="7594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708910"/>
            <a:ext cx="7118350" cy="408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19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380823"/>
            <a:ext cx="352292" cy="4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66550"/>
            <a:ext cx="380856" cy="39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26328"/>
            <a:ext cx="437984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8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05568"/>
            <a:ext cx="352292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19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135"/>
            <a:ext cx="10062210" cy="4154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8765" y="2844165"/>
            <a:ext cx="72199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301615"/>
            <a:ext cx="10062210" cy="161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02666"/>
            <a:ext cx="437984" cy="3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0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19573"/>
            <a:ext cx="352292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2091540"/>
            <a:ext cx="752191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0730" y="2758880"/>
            <a:ext cx="323727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2787480"/>
            <a:ext cx="42846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599" y="2758880"/>
            <a:ext cx="323727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1460" y="2787480"/>
            <a:ext cx="428463" cy="28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3627" y="3426219"/>
            <a:ext cx="1989974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64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1125220"/>
            <a:ext cx="5949950" cy="5639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2675" y="4914900"/>
            <a:ext cx="332740" cy="20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3595" y="6021070"/>
            <a:ext cx="55181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0190" y="4843145"/>
            <a:ext cx="43942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9899" y="5274000"/>
            <a:ext cx="580806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02118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5839460"/>
            <a:ext cx="145732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990" y="5928360"/>
            <a:ext cx="13874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63555" cy="565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2055" y="1875155"/>
            <a:ext cx="172783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2290" y="1800225"/>
            <a:ext cx="79438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1060" y="2518410"/>
            <a:ext cx="9067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013325"/>
            <a:ext cx="19983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4570" y="5676900"/>
            <a:ext cx="103632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2040" y="5721350"/>
            <a:ext cx="90932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5"/>
          <a:stretch>
            <a:fillRect/>
          </a:stretch>
        </p:blipFill>
        <p:spPr>
          <a:xfrm>
            <a:off x="360045" y="1940205"/>
            <a:ext cx="11339830" cy="1381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1"/>
          <a:stretch>
            <a:fillRect/>
          </a:stretch>
        </p:blipFill>
        <p:spPr>
          <a:xfrm>
            <a:off x="4151630" y="3213100"/>
            <a:ext cx="3743960" cy="2421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2" b="58511"/>
          <a:stretch>
            <a:fillRect/>
          </a:stretch>
        </p:blipFill>
        <p:spPr>
          <a:xfrm>
            <a:off x="360045" y="1124585"/>
            <a:ext cx="2903855" cy="8153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516600"/>
            <a:ext cx="11340000" cy="126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71637" y="5688418"/>
            <a:ext cx="323727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281647"/>
            <a:ext cx="437984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96647"/>
            <a:ext cx="371335" cy="4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3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491246"/>
            <a:ext cx="342770" cy="39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195" y="4077335"/>
            <a:ext cx="7546975" cy="172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2024-12-31T15:24:03Z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