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24" r:id="rId4"/>
    <p:sldId id="364" r:id="rId5"/>
    <p:sldId id="363" r:id="rId6"/>
    <p:sldId id="406" r:id="rId7"/>
    <p:sldId id="361" r:id="rId8"/>
    <p:sldId id="360" r:id="rId9"/>
    <p:sldId id="359" r:id="rId10"/>
    <p:sldId id="358" r:id="rId11"/>
    <p:sldId id="356" r:id="rId12"/>
    <p:sldId id="355" r:id="rId13"/>
    <p:sldId id="354" r:id="rId14"/>
    <p:sldId id="353" r:id="rId15"/>
    <p:sldId id="352" r:id="rId16"/>
    <p:sldId id="350" r:id="rId17"/>
    <p:sldId id="349" r:id="rId18"/>
    <p:sldId id="348" r:id="rId19"/>
    <p:sldId id="345" r:id="rId20"/>
    <p:sldId id="344" r:id="rId21"/>
    <p:sldId id="342" r:id="rId22"/>
    <p:sldId id="340" r:id="rId23"/>
    <p:sldId id="339" r:id="rId24"/>
    <p:sldId id="338" r:id="rId25"/>
    <p:sldId id="336" r:id="rId26"/>
    <p:sldId id="335" r:id="rId27"/>
    <p:sldId id="333" r:id="rId28"/>
    <p:sldId id="332" r:id="rId29"/>
    <p:sldId id="331" r:id="rId30"/>
    <p:sldId id="330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3430" y="2493010"/>
            <a:ext cx="1064514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0025" y="3860800"/>
            <a:ext cx="4171950" cy="8140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9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1424372"/>
            <a:ext cx="342770" cy="391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9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387171"/>
            <a:ext cx="380856" cy="40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2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386862"/>
            <a:ext cx="390377" cy="400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71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2624533"/>
            <a:ext cx="371335" cy="409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770"/>
            <a:ext cx="10393045" cy="3345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1975" y="2936240"/>
            <a:ext cx="71374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375785"/>
            <a:ext cx="10391775" cy="2482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71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434565"/>
            <a:ext cx="352292" cy="39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01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3368226"/>
            <a:ext cx="371335" cy="40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6102985" cy="8166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844395"/>
            <a:ext cx="11340000" cy="1805373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49"/>
          <a:stretch>
            <a:fillRect/>
          </a:stretch>
        </p:blipFill>
        <p:spPr>
          <a:xfrm>
            <a:off x="4728210" y="2708910"/>
            <a:ext cx="4608195" cy="3901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25220"/>
            <a:ext cx="10076180" cy="5704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49410" y="2056130"/>
            <a:ext cx="78740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90" y="1080135"/>
            <a:ext cx="10003155" cy="4085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45930" y="2900045"/>
            <a:ext cx="66929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165725"/>
            <a:ext cx="10003155" cy="1667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508365" cy="742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844395"/>
            <a:ext cx="11340000" cy="49903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78204" y="2577713"/>
            <a:ext cx="771234" cy="361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0823" y="2587237"/>
            <a:ext cx="733148" cy="314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47876" y="2577713"/>
            <a:ext cx="752191" cy="361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87322" y="3872925"/>
            <a:ext cx="380856" cy="27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06012" y="3834831"/>
            <a:ext cx="409420" cy="333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72310" y="3853878"/>
            <a:ext cx="342770" cy="295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40169" y="4472914"/>
            <a:ext cx="733148" cy="333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82385" y="5701460"/>
            <a:ext cx="771234" cy="352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15080" y="5701460"/>
            <a:ext cx="695063" cy="361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63443" y="6320496"/>
            <a:ext cx="1161612" cy="361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981075"/>
            <a:ext cx="10451465" cy="2573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458"/>
          <a:stretch>
            <a:fillRect/>
          </a:stretch>
        </p:blipFill>
        <p:spPr>
          <a:xfrm>
            <a:off x="3863975" y="3501390"/>
            <a:ext cx="4536440" cy="32943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33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423892"/>
            <a:ext cx="380856" cy="39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73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519743"/>
            <a:ext cx="371335" cy="4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18956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85"/>
          <a:stretch>
            <a:fillRect/>
          </a:stretch>
        </p:blipFill>
        <p:spPr>
          <a:xfrm>
            <a:off x="4007485" y="2780665"/>
            <a:ext cx="4176395" cy="39878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626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3723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01950" y="2164715"/>
            <a:ext cx="403225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69490" y="3189605"/>
            <a:ext cx="592645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21750" y="4136390"/>
            <a:ext cx="117856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5013045"/>
            <a:ext cx="11340000" cy="183358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268720" y="5031105"/>
            <a:ext cx="195262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44490" y="5165843"/>
            <a:ext cx="514156" cy="52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9629" y="6111284"/>
            <a:ext cx="1723375" cy="4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71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6246" y="1395451"/>
            <a:ext cx="1085440" cy="51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6660" y="2189480"/>
            <a:ext cx="249999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49240" y="3067685"/>
            <a:ext cx="538035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16660" y="4010025"/>
            <a:ext cx="803084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1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805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220710" y="1300480"/>
            <a:ext cx="249809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9665" y="2251710"/>
            <a:ext cx="409575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945255" y="3176905"/>
            <a:ext cx="485140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7164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89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42"/>
          <a:stretch>
            <a:fillRect/>
          </a:stretch>
        </p:blipFill>
        <p:spPr>
          <a:xfrm>
            <a:off x="1127760" y="2924810"/>
            <a:ext cx="9577070" cy="38055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80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01712" y="1967183"/>
            <a:ext cx="1561511" cy="362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62569" y="1976711"/>
            <a:ext cx="799798" cy="35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0982" y="3215350"/>
            <a:ext cx="1152090" cy="362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35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68775" y="1354455"/>
            <a:ext cx="178054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65920" y="1354455"/>
            <a:ext cx="119570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42"/>
          <a:stretch>
            <a:fillRect/>
          </a:stretch>
        </p:blipFill>
        <p:spPr>
          <a:xfrm>
            <a:off x="1127760" y="2924810"/>
            <a:ext cx="9577070" cy="3805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4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0453" y="2415585"/>
            <a:ext cx="504634" cy="39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5768" y="2406052"/>
            <a:ext cx="476070" cy="4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42"/>
          <a:stretch>
            <a:fillRect/>
          </a:stretch>
        </p:blipFill>
        <p:spPr>
          <a:xfrm>
            <a:off x="2063750" y="3717290"/>
            <a:ext cx="7756525" cy="3082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9210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7755" y="3883044"/>
            <a:ext cx="9169605" cy="44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9190" y="4700270"/>
            <a:ext cx="932307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9490" y="5393690"/>
            <a:ext cx="983678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30300" y="6205220"/>
            <a:ext cx="593026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21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611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159510" y="3227705"/>
            <a:ext cx="9813925" cy="1426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701915" cy="7118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845310"/>
            <a:ext cx="9866630" cy="49841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96180" y="4154170"/>
            <a:ext cx="44196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066"/>
          <a:stretch>
            <a:fillRect/>
          </a:stretch>
        </p:blipFill>
        <p:spPr>
          <a:xfrm>
            <a:off x="360045" y="1224280"/>
            <a:ext cx="11339830" cy="1269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8765" y="1395694"/>
            <a:ext cx="295162" cy="28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2853055"/>
            <a:ext cx="4805045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34"/>
          <a:stretch>
            <a:fillRect/>
          </a:stretch>
        </p:blipFill>
        <p:spPr>
          <a:xfrm>
            <a:off x="360045" y="1345210"/>
            <a:ext cx="11339830" cy="36243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09722" y="1497167"/>
            <a:ext cx="323726" cy="28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47808" y="4005811"/>
            <a:ext cx="257078" cy="276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9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3237024"/>
            <a:ext cx="371335" cy="41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89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25220"/>
            <a:ext cx="10088245" cy="17818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50"/>
          <a:stretch>
            <a:fillRect/>
          </a:stretch>
        </p:blipFill>
        <p:spPr>
          <a:xfrm>
            <a:off x="3431540" y="2853055"/>
            <a:ext cx="5354320" cy="37801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2025-01-01T01:37:59Z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