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3"/>
    <p:sldId id="324" r:id="rId4"/>
    <p:sldId id="369" r:id="rId5"/>
    <p:sldId id="368" r:id="rId6"/>
    <p:sldId id="367" r:id="rId7"/>
    <p:sldId id="366" r:id="rId8"/>
    <p:sldId id="364" r:id="rId9"/>
    <p:sldId id="362" r:id="rId10"/>
    <p:sldId id="361" r:id="rId11"/>
    <p:sldId id="360" r:id="rId12"/>
    <p:sldId id="359" r:id="rId13"/>
    <p:sldId id="358" r:id="rId14"/>
    <p:sldId id="357" r:id="rId15"/>
    <p:sldId id="355" r:id="rId16"/>
    <p:sldId id="354" r:id="rId17"/>
    <p:sldId id="353" r:id="rId18"/>
    <p:sldId id="352" r:id="rId19"/>
    <p:sldId id="351" r:id="rId20"/>
    <p:sldId id="350" r:id="rId21"/>
    <p:sldId id="349" r:id="rId22"/>
    <p:sldId id="348" r:id="rId23"/>
    <p:sldId id="347" r:id="rId24"/>
    <p:sldId id="346" r:id="rId25"/>
    <p:sldId id="345" r:id="rId26"/>
    <p:sldId id="343" r:id="rId27"/>
    <p:sldId id="342" r:id="rId28"/>
    <p:sldId id="341" r:id="rId29"/>
    <p:sldId id="340" r:id="rId30"/>
    <p:sldId id="339" r:id="rId31"/>
    <p:sldId id="338" r:id="rId32"/>
    <p:sldId id="337" r:id="rId33"/>
    <p:sldId id="335" r:id="rId34"/>
    <p:sldId id="333" r:id="rId35"/>
    <p:sldId id="332" r:id="rId36"/>
    <p:sldId id="331" r:id="rId37"/>
    <p:sldId id="330" r:id="rId38"/>
    <p:sldId id="328" r:id="rId39"/>
    <p:sldId id="327" r:id="rId40"/>
    <p:sldId id="326" r:id="rId41"/>
    <p:sldId id="325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6550" y="2995295"/>
            <a:ext cx="64389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7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01763" y="2377871"/>
            <a:ext cx="342770" cy="4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6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291365"/>
            <a:ext cx="371335" cy="40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8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28679"/>
            <a:ext cx="380856" cy="39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81075"/>
            <a:ext cx="10464800" cy="24993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65"/>
          <a:stretch>
            <a:fillRect/>
          </a:stretch>
        </p:blipFill>
        <p:spPr>
          <a:xfrm>
            <a:off x="4215130" y="2493010"/>
            <a:ext cx="3761105" cy="42456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1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509717"/>
            <a:ext cx="437984" cy="40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7"/>
          <a:stretch>
            <a:fillRect/>
          </a:stretch>
        </p:blipFill>
        <p:spPr>
          <a:xfrm>
            <a:off x="360045" y="1269645"/>
            <a:ext cx="11339830" cy="4021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515583"/>
            <a:ext cx="390377" cy="40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9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626030"/>
            <a:ext cx="371335" cy="40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4841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6624" y="2356789"/>
            <a:ext cx="352112" cy="37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23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3" r="27655"/>
          <a:stretch>
            <a:fillRect/>
          </a:stretch>
        </p:blipFill>
        <p:spPr>
          <a:xfrm>
            <a:off x="2423795" y="1125220"/>
            <a:ext cx="7200900" cy="55797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379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2207895" y="1196975"/>
            <a:ext cx="7704455" cy="53816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7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481472"/>
            <a:ext cx="380856" cy="4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3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653554"/>
            <a:ext cx="352292" cy="4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23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5" r="36717"/>
          <a:stretch>
            <a:fillRect/>
          </a:stretch>
        </p:blipFill>
        <p:spPr>
          <a:xfrm>
            <a:off x="3719830" y="981075"/>
            <a:ext cx="4813300" cy="3041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4" b="7417"/>
          <a:stretch>
            <a:fillRect/>
          </a:stretch>
        </p:blipFill>
        <p:spPr>
          <a:xfrm>
            <a:off x="263525" y="4077335"/>
            <a:ext cx="11339830" cy="2708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0432" y="4223865"/>
            <a:ext cx="380856" cy="40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0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490637"/>
            <a:ext cx="437984" cy="39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6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587173"/>
            <a:ext cx="371335" cy="4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298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22"/>
          <a:stretch>
            <a:fillRect/>
          </a:stretch>
        </p:blipFill>
        <p:spPr>
          <a:xfrm>
            <a:off x="4008120" y="1196975"/>
            <a:ext cx="4040505" cy="542861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1785" y="1273810"/>
            <a:ext cx="125603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7545" y="2359660"/>
            <a:ext cx="181165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2670" y="2210435"/>
            <a:ext cx="132270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19899" y="4172250"/>
            <a:ext cx="2370831" cy="51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7610" y="4913630"/>
            <a:ext cx="135064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87805" y="1224280"/>
            <a:ext cx="9264695" cy="53594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1270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3759" y="1295400"/>
            <a:ext cx="1046373" cy="47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2845" y="3902075"/>
            <a:ext cx="96189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4430" y="4689475"/>
            <a:ext cx="528383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2370" y="5528310"/>
            <a:ext cx="971867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3465" y="6341133"/>
            <a:ext cx="1177169" cy="42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2" grpId="0" bldLvl="0" animBg="1"/>
      <p:bldP spid="1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27080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840" y="3717290"/>
            <a:ext cx="7806690" cy="302958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4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570" y="3189605"/>
            <a:ext cx="9723755" cy="13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2388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9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060" y="3110865"/>
            <a:ext cx="10026015" cy="150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9701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1340000" cy="18053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2060575"/>
            <a:ext cx="8827770" cy="4699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2166" y="1490616"/>
            <a:ext cx="1123526" cy="52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1385" y="2442817"/>
            <a:ext cx="466549" cy="41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5541" y="4204389"/>
            <a:ext cx="342770" cy="49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57732" y="4204389"/>
            <a:ext cx="352292" cy="49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6268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8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63526" y="3321388"/>
            <a:ext cx="485591" cy="4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7254" y="4494018"/>
            <a:ext cx="495113" cy="4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191" y="4494018"/>
            <a:ext cx="495113" cy="4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1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414601"/>
            <a:ext cx="380856" cy="4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8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610" y="3033395"/>
            <a:ext cx="97688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6185" y="3814445"/>
            <a:ext cx="962977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560" y="4613275"/>
            <a:ext cx="967676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16660" y="5339715"/>
            <a:ext cx="982091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16660" y="6265545"/>
            <a:ext cx="388493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6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3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462493"/>
            <a:ext cx="371335" cy="41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3431540" y="3644900"/>
            <a:ext cx="5406390" cy="312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224280"/>
            <a:ext cx="10817225" cy="56775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231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205036"/>
            <a:ext cx="437984" cy="4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4"/>
          <a:stretch>
            <a:fillRect/>
          </a:stretch>
        </p:blipFill>
        <p:spPr>
          <a:xfrm>
            <a:off x="7392035" y="2637155"/>
            <a:ext cx="4115435" cy="39985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28"/>
          <a:stretch>
            <a:fillRect/>
          </a:stretch>
        </p:blipFill>
        <p:spPr>
          <a:xfrm>
            <a:off x="911225" y="5373370"/>
            <a:ext cx="5904910" cy="902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7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472420"/>
            <a:ext cx="390377" cy="40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223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2025-01-01T02:48:21Z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