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3" r:id="rId12"/>
    <p:sldId id="332" r:id="rId13"/>
    <p:sldId id="331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213100"/>
            <a:ext cx="1106424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519315"/>
            <a:ext cx="371335" cy="4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6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28976"/>
            <a:ext cx="390377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1915"/>
            <a:ext cx="11340000" cy="18787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97" b="2305"/>
          <a:stretch>
            <a:fillRect/>
          </a:stretch>
        </p:blipFill>
        <p:spPr>
          <a:xfrm>
            <a:off x="1487805" y="2858770"/>
            <a:ext cx="3659505" cy="39027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81"/>
          <a:stretch>
            <a:fillRect/>
          </a:stretch>
        </p:blipFill>
        <p:spPr>
          <a:xfrm>
            <a:off x="6671945" y="3350895"/>
            <a:ext cx="3071540" cy="34105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4220" y="1261745"/>
            <a:ext cx="129222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0905" y="2208530"/>
            <a:ext cx="247459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2115" y="3409663"/>
            <a:ext cx="2389874" cy="4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9280" y="1316990"/>
            <a:ext cx="124841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740" y="4323080"/>
            <a:ext cx="279908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0380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8802" y="2985903"/>
            <a:ext cx="387698" cy="35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26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2304563"/>
            <a:ext cx="371335" cy="4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0982" y="3014440"/>
            <a:ext cx="1961410" cy="36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96" y="3700141"/>
            <a:ext cx="780755" cy="34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2418" y="3690617"/>
            <a:ext cx="733148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2947" y="4357270"/>
            <a:ext cx="1989974" cy="36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0982" y="5033447"/>
            <a:ext cx="1542468" cy="33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0226" y="5719148"/>
            <a:ext cx="676020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2052737"/>
            <a:ext cx="771234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2594" y="2738589"/>
            <a:ext cx="1161612" cy="35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5768" y="3395863"/>
            <a:ext cx="1599596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470" y="4011930"/>
            <a:ext cx="89090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8841" y="4748515"/>
            <a:ext cx="761712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1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9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1433696"/>
            <a:ext cx="257078" cy="28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8765" y="3454409"/>
            <a:ext cx="295162" cy="2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28765" y="4798373"/>
            <a:ext cx="285642" cy="28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120163"/>
            <a:ext cx="333249" cy="27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24280"/>
            <a:ext cx="9621520" cy="5744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9885" y="3016250"/>
            <a:ext cx="5130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" b="1060"/>
          <a:stretch>
            <a:fillRect/>
          </a:stretch>
        </p:blipFill>
        <p:spPr>
          <a:xfrm>
            <a:off x="479425" y="1196975"/>
            <a:ext cx="9869805" cy="566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4970" y="2887345"/>
            <a:ext cx="5930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536055" cy="910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917065"/>
            <a:ext cx="10897235" cy="26295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28"/>
          <a:stretch>
            <a:fillRect/>
          </a:stretch>
        </p:blipFill>
        <p:spPr>
          <a:xfrm>
            <a:off x="6600190" y="3644900"/>
            <a:ext cx="4896485" cy="288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2025-01-01T01:47:06Z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