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4" r:id="rId5"/>
    <p:sldId id="343" r:id="rId6"/>
    <p:sldId id="341" r:id="rId7"/>
    <p:sldId id="364" r:id="rId8"/>
    <p:sldId id="340" r:id="rId9"/>
    <p:sldId id="339" r:id="rId10"/>
    <p:sldId id="337" r:id="rId11"/>
    <p:sldId id="336" r:id="rId12"/>
    <p:sldId id="335" r:id="rId13"/>
    <p:sldId id="334" r:id="rId14"/>
    <p:sldId id="332" r:id="rId15"/>
    <p:sldId id="331" r:id="rId16"/>
    <p:sldId id="330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3071495"/>
            <a:ext cx="85344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71025" cy="5654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3785" y="2063115"/>
            <a:ext cx="66230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402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3"/>
          <a:stretch>
            <a:fillRect/>
          </a:stretch>
        </p:blipFill>
        <p:spPr>
          <a:xfrm>
            <a:off x="360045" y="1224280"/>
            <a:ext cx="6456045" cy="5549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7247890" y="1700530"/>
            <a:ext cx="4392930" cy="46869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3264283"/>
            <a:ext cx="495113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86200" y="1377950"/>
            <a:ext cx="12344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3312257"/>
            <a:ext cx="1085440" cy="4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2191" y="5171664"/>
            <a:ext cx="2228010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4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10" y="4262755"/>
            <a:ext cx="92633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2270" y="5116830"/>
            <a:ext cx="94907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5949315"/>
            <a:ext cx="94907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281680"/>
            <a:ext cx="942594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20" y="4022725"/>
            <a:ext cx="95059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241" y="5067891"/>
            <a:ext cx="1694811" cy="4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67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74"/>
          <a:stretch>
            <a:fillRect/>
          </a:stretch>
        </p:blipFill>
        <p:spPr>
          <a:xfrm>
            <a:off x="4079240" y="1052830"/>
            <a:ext cx="4032885" cy="2934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932910"/>
            <a:ext cx="11340000" cy="279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78" y="5105266"/>
            <a:ext cx="1075919" cy="4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90" y="5076825"/>
            <a:ext cx="23260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81579" y="5105266"/>
            <a:ext cx="1152090" cy="4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8556" y="6039339"/>
            <a:ext cx="1075919" cy="4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2115" y="5915660"/>
            <a:ext cx="19888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0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30831" y="3595903"/>
            <a:ext cx="1504382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3605429"/>
            <a:ext cx="1571032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1967525"/>
            <a:ext cx="1590075" cy="35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05" y="2469515"/>
            <a:ext cx="21062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98" y="3244864"/>
            <a:ext cx="809319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0780" y="3864468"/>
            <a:ext cx="761712" cy="35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24280"/>
            <a:ext cx="8726170" cy="792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76"/>
          <a:stretch>
            <a:fillRect/>
          </a:stretch>
        </p:blipFill>
        <p:spPr>
          <a:xfrm>
            <a:off x="431800" y="1916430"/>
            <a:ext cx="5520055" cy="4940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0010" y="4221480"/>
            <a:ext cx="46101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1341120"/>
            <a:ext cx="4349750" cy="500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79"/>
          <a:stretch>
            <a:fillRect/>
          </a:stretch>
        </p:blipFill>
        <p:spPr>
          <a:xfrm>
            <a:off x="360045" y="1224280"/>
            <a:ext cx="11339830" cy="134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5239" y="1433712"/>
            <a:ext cx="257078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7845" y="1157605"/>
            <a:ext cx="494474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493010"/>
            <a:ext cx="3651250" cy="420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21"/>
          <a:stretch>
            <a:fillRect/>
          </a:stretch>
        </p:blipFill>
        <p:spPr>
          <a:xfrm>
            <a:off x="335280" y="1341400"/>
            <a:ext cx="11339830" cy="1805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4000" y="1468341"/>
            <a:ext cx="285642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68"/>
          <a:stretch>
            <a:fillRect/>
          </a:stretch>
        </p:blipFill>
        <p:spPr>
          <a:xfrm>
            <a:off x="360045" y="3212465"/>
            <a:ext cx="11339830" cy="18728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947808" y="4050773"/>
            <a:ext cx="257078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5"/>
          <a:stretch>
            <a:fillRect/>
          </a:stretch>
        </p:blipFill>
        <p:spPr>
          <a:xfrm>
            <a:off x="407670" y="1269010"/>
            <a:ext cx="11339830" cy="3753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6390" y="2067902"/>
            <a:ext cx="285642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482205" cy="855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988820"/>
            <a:ext cx="10736580" cy="4807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48793"/>
            <a:ext cx="437984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