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3"/>
    <p:sldId id="370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355" r:id="rId18"/>
    <p:sldId id="354" r:id="rId19"/>
    <p:sldId id="353" r:id="rId20"/>
    <p:sldId id="350" r:id="rId21"/>
    <p:sldId id="348" r:id="rId22"/>
    <p:sldId id="347" r:id="rId23"/>
    <p:sldId id="346" r:id="rId24"/>
    <p:sldId id="345" r:id="rId25"/>
    <p:sldId id="344" r:id="rId26"/>
    <p:sldId id="342" r:id="rId27"/>
    <p:sldId id="341" r:id="rId28"/>
    <p:sldId id="340" r:id="rId29"/>
    <p:sldId id="338" r:id="rId30"/>
    <p:sldId id="337" r:id="rId31"/>
    <p:sldId id="336" r:id="rId32"/>
    <p:sldId id="334" r:id="rId33"/>
    <p:sldId id="333" r:id="rId34"/>
    <p:sldId id="332" r:id="rId35"/>
    <p:sldId id="331" r:id="rId36"/>
    <p:sldId id="330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72130" y="2997200"/>
            <a:ext cx="6096045" cy="974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3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14827"/>
            <a:ext cx="352292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6423" y="4296322"/>
            <a:ext cx="352292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3908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16"/>
          <a:stretch>
            <a:fillRect/>
          </a:stretch>
        </p:blipFill>
        <p:spPr>
          <a:xfrm>
            <a:off x="551180" y="5300980"/>
            <a:ext cx="11339830" cy="1368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6122" y="5462775"/>
            <a:ext cx="295163" cy="31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62"/>
          <a:stretch>
            <a:fillRect/>
          </a:stretch>
        </p:blipFill>
        <p:spPr>
          <a:xfrm>
            <a:off x="387350" y="1269010"/>
            <a:ext cx="11339830" cy="2114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32292" y="1476327"/>
            <a:ext cx="304685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573145"/>
            <a:ext cx="863409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60045" y="1224280"/>
            <a:ext cx="5951900" cy="4414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4408765"/>
            <a:ext cx="314206" cy="3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196975"/>
            <a:ext cx="5069840" cy="498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00" y="3356965"/>
            <a:ext cx="11340000" cy="2843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0300" y="3257550"/>
            <a:ext cx="504380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1124585"/>
            <a:ext cx="3690620" cy="362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500273"/>
            <a:ext cx="352292" cy="3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6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78149"/>
            <a:ext cx="304685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1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6"/>
          <a:stretch>
            <a:fillRect/>
          </a:stretch>
        </p:blipFill>
        <p:spPr>
          <a:xfrm>
            <a:off x="3215640" y="2493010"/>
            <a:ext cx="5605780" cy="29635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373090"/>
            <a:ext cx="11340000" cy="14499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61406" y="5630649"/>
            <a:ext cx="352292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5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434229"/>
            <a:ext cx="1732895" cy="41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32685"/>
            <a:ext cx="11340000" cy="7358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51070" y="2129790"/>
            <a:ext cx="23037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6"/>
          <a:stretch>
            <a:fillRect/>
          </a:stretch>
        </p:blipFill>
        <p:spPr>
          <a:xfrm>
            <a:off x="3143885" y="2932430"/>
            <a:ext cx="5605780" cy="296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9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825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2665" y="3433252"/>
            <a:ext cx="352291" cy="3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2100580"/>
            <a:ext cx="314206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6"/>
          <a:stretch>
            <a:fillRect/>
          </a:stretch>
        </p:blipFill>
        <p:spPr>
          <a:xfrm>
            <a:off x="3431540" y="3933190"/>
            <a:ext cx="5099685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8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790" y="2188511"/>
            <a:ext cx="304685" cy="31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6"/>
          <a:stretch>
            <a:fillRect/>
          </a:stretch>
        </p:blipFill>
        <p:spPr>
          <a:xfrm>
            <a:off x="3575685" y="4077335"/>
            <a:ext cx="5022215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1319454"/>
            <a:ext cx="466549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622" y="1319454"/>
            <a:ext cx="466549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113" y="2818090"/>
            <a:ext cx="428463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3534000"/>
            <a:ext cx="399899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6"/>
          <a:stretch>
            <a:fillRect/>
          </a:stretch>
        </p:blipFill>
        <p:spPr>
          <a:xfrm>
            <a:off x="3503930" y="4058920"/>
            <a:ext cx="5055870" cy="267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5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1395935"/>
            <a:ext cx="837884" cy="38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46"/>
          <a:stretch>
            <a:fillRect/>
          </a:stretch>
        </p:blipFill>
        <p:spPr>
          <a:xfrm>
            <a:off x="3215640" y="2780665"/>
            <a:ext cx="5605780" cy="296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58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3215640" y="1988820"/>
            <a:ext cx="5956935" cy="44538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080" y="1297305"/>
            <a:ext cx="105854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176" y="1490935"/>
            <a:ext cx="866448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2215473"/>
            <a:ext cx="1275869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5869" y="2930478"/>
            <a:ext cx="27612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0226" y="5132694"/>
            <a:ext cx="352292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2129324"/>
            <a:ext cx="818841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919" y="2872643"/>
            <a:ext cx="1713853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30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2780665"/>
            <a:ext cx="10801395" cy="28352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2" r="53863"/>
          <a:stretch>
            <a:fillRect/>
          </a:stretch>
        </p:blipFill>
        <p:spPr>
          <a:xfrm>
            <a:off x="360045" y="1989100"/>
            <a:ext cx="5231810" cy="436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985" y="4222115"/>
            <a:ext cx="39833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4900295"/>
            <a:ext cx="377253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08" b="86165"/>
          <a:stretch>
            <a:fillRect/>
          </a:stretch>
        </p:blipFill>
        <p:spPr>
          <a:xfrm>
            <a:off x="360045" y="1268730"/>
            <a:ext cx="6905035" cy="7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988820"/>
            <a:ext cx="5506085" cy="467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3704291"/>
            <a:ext cx="4341763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4457918"/>
            <a:ext cx="1028312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91810" y="1124585"/>
            <a:ext cx="551624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33590"/>
            <a:ext cx="352292" cy="31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964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3545096"/>
            <a:ext cx="1332997" cy="4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14" b="4522"/>
          <a:stretch>
            <a:fillRect/>
          </a:stretch>
        </p:blipFill>
        <p:spPr>
          <a:xfrm>
            <a:off x="2927985" y="4077335"/>
            <a:ext cx="6225540" cy="275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806573"/>
            <a:ext cx="1694811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96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98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95628"/>
            <a:ext cx="9968916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71994"/>
            <a:ext cx="9987959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0670" y="3248660"/>
            <a:ext cx="1001966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255" y="3869690"/>
            <a:ext cx="1002855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682039"/>
            <a:ext cx="5122518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bldLvl="0" animBg="1"/>
      <p:bldP spid="13" grpId="0" bldLvl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4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52955"/>
            <a:ext cx="100876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20340"/>
            <a:ext cx="101854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6860" y="3387725"/>
            <a:ext cx="99949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064390"/>
            <a:ext cx="2104231" cy="3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731385"/>
            <a:ext cx="999744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9410" y="5408295"/>
            <a:ext cx="98552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6075539"/>
            <a:ext cx="6265088" cy="3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6" grpId="0" animBg="1"/>
      <p:bldP spid="18" grpId="0" bldLvl="0" animBg="1"/>
      <p:bldP spid="20" grpId="0" bldLvl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32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389505" y="2493010"/>
            <a:ext cx="7412990" cy="409067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1376727"/>
            <a:ext cx="1780503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14" y="1395818"/>
            <a:ext cx="2218488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9250" y="1975485"/>
            <a:ext cx="192659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6649" y="2102181"/>
            <a:ext cx="1352040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87700" y="2746375"/>
            <a:ext cx="150431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39193" y="2837181"/>
            <a:ext cx="3142065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063875" y="3429000"/>
            <a:ext cx="5932170" cy="32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bldLvl="0" animBg="1"/>
      <p:bldP spid="10" grpId="0" animBg="1"/>
      <p:bldP spid="11" grpId="0" bldLvl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4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56855" y="1448435"/>
            <a:ext cx="308102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2188845"/>
            <a:ext cx="999617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2924943"/>
            <a:ext cx="3189672" cy="372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063875" y="3429000"/>
            <a:ext cx="5932170" cy="32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3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1434585"/>
            <a:ext cx="2218488" cy="40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279" y="2162063"/>
            <a:ext cx="2132795" cy="40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143885" y="2780665"/>
            <a:ext cx="5932170" cy="32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9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852697"/>
            <a:ext cx="9911788" cy="3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528940"/>
            <a:ext cx="9949874" cy="3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4205183"/>
            <a:ext cx="923576" cy="3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3527425" y="3933190"/>
            <a:ext cx="500507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43167"/>
            <a:ext cx="304685" cy="3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259060" cy="562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8830" y="5032375"/>
            <a:ext cx="4933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1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110108"/>
            <a:ext cx="285642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31438"/>
            <a:ext cx="352292" cy="30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9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9974" y="4282699"/>
            <a:ext cx="35229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1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186117"/>
            <a:ext cx="314206" cy="3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1485" y="3357245"/>
            <a:ext cx="3536950" cy="335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2024-12-31T13:25:28Z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