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3" r:id="rId12"/>
    <p:sldId id="362" r:id="rId13"/>
    <p:sldId id="360" r:id="rId14"/>
    <p:sldId id="359" r:id="rId15"/>
    <p:sldId id="358" r:id="rId16"/>
    <p:sldId id="357" r:id="rId17"/>
    <p:sldId id="355" r:id="rId18"/>
    <p:sldId id="354" r:id="rId19"/>
    <p:sldId id="353" r:id="rId20"/>
    <p:sldId id="351" r:id="rId21"/>
    <p:sldId id="350" r:id="rId22"/>
    <p:sldId id="349" r:id="rId23"/>
    <p:sldId id="348" r:id="rId24"/>
    <p:sldId id="347" r:id="rId25"/>
    <p:sldId id="346" r:id="rId26"/>
    <p:sldId id="345" r:id="rId27"/>
    <p:sldId id="344" r:id="rId28"/>
    <p:sldId id="343" r:id="rId29"/>
    <p:sldId id="342" r:id="rId30"/>
    <p:sldId id="341" r:id="rId31"/>
    <p:sldId id="340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31" r:id="rId40"/>
    <p:sldId id="330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6845" y="3038475"/>
            <a:ext cx="42576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8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398690"/>
            <a:ext cx="371335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19" r="10684"/>
          <a:stretch>
            <a:fillRect/>
          </a:stretch>
        </p:blipFill>
        <p:spPr>
          <a:xfrm>
            <a:off x="1703705" y="1340765"/>
            <a:ext cx="10128295" cy="646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3672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09"/>
          <a:stretch>
            <a:fillRect/>
          </a:stretch>
        </p:blipFill>
        <p:spPr>
          <a:xfrm>
            <a:off x="2999740" y="1052830"/>
            <a:ext cx="6259195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385960"/>
            <a:ext cx="371335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84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95946"/>
            <a:ext cx="437984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3" r="8212"/>
          <a:stretch>
            <a:fillRect/>
          </a:stretch>
        </p:blipFill>
        <p:spPr>
          <a:xfrm>
            <a:off x="479425" y="1268730"/>
            <a:ext cx="9432925" cy="1492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636520"/>
            <a:ext cx="5961380" cy="41078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64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2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846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78"/>
          <a:stretch>
            <a:fillRect/>
          </a:stretch>
        </p:blipFill>
        <p:spPr>
          <a:xfrm>
            <a:off x="2351405" y="1917065"/>
            <a:ext cx="7129145" cy="48063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77414"/>
            <a:ext cx="371335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4273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4" r="97709" b="19462"/>
          <a:stretch>
            <a:fillRect/>
          </a:stretch>
        </p:blipFill>
        <p:spPr>
          <a:xfrm>
            <a:off x="551180" y="3140710"/>
            <a:ext cx="21590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37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329059"/>
            <a:ext cx="437984" cy="4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480694"/>
            <a:ext cx="380856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981075"/>
            <a:ext cx="9912985" cy="57556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029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7610"/>
            <a:ext cx="9936480" cy="56603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10582275" cy="53701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417181"/>
            <a:ext cx="39037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19353"/>
            <a:ext cx="380856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501379"/>
            <a:ext cx="352292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85342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9423400" cy="55435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4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3170"/>
            <a:ext cx="11340000" cy="465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2187" y="4291962"/>
            <a:ext cx="371335" cy="41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20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67305"/>
            <a:ext cx="380856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7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38314"/>
            <a:ext cx="437984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14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10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2"/>
          <a:stretch>
            <a:fillRect/>
          </a:stretch>
        </p:blipFill>
        <p:spPr>
          <a:xfrm>
            <a:off x="1163320" y="1485265"/>
            <a:ext cx="9865405" cy="36728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401455"/>
            <a:ext cx="380856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58330"/>
            <a:ext cx="437984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937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919605" y="980440"/>
            <a:ext cx="8130540" cy="34493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293235"/>
            <a:ext cx="10582275" cy="2527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3775" y="4429760"/>
            <a:ext cx="62547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1412595"/>
            <a:ext cx="11340000" cy="48942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4" r="97709" b="19462"/>
          <a:stretch>
            <a:fillRect/>
          </a:stretch>
        </p:blipFill>
        <p:spPr>
          <a:xfrm>
            <a:off x="382270" y="1385570"/>
            <a:ext cx="215900" cy="26644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85999"/>
            <a:ext cx="371335" cy="4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/>
          <a:stretch>
            <a:fillRect/>
          </a:stretch>
        </p:blipFill>
        <p:spPr>
          <a:xfrm>
            <a:off x="551180" y="1268730"/>
            <a:ext cx="10426700" cy="54641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341120"/>
            <a:ext cx="10812145" cy="537972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53390" y="6727825"/>
            <a:ext cx="10683240" cy="1397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39570"/>
            <a:ext cx="11340000" cy="318761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5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19464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853055"/>
            <a:ext cx="8059420" cy="4010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25220"/>
            <a:ext cx="10212705" cy="508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305" y="1965325"/>
            <a:ext cx="72390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3" t="10238" r="31408" b="58496"/>
          <a:stretch>
            <a:fillRect/>
          </a:stretch>
        </p:blipFill>
        <p:spPr>
          <a:xfrm>
            <a:off x="3359785" y="6206490"/>
            <a:ext cx="2304370" cy="575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30" r="78786" b="10142"/>
          <a:stretch>
            <a:fillRect/>
          </a:stretch>
        </p:blipFill>
        <p:spPr>
          <a:xfrm>
            <a:off x="5880100" y="6206490"/>
            <a:ext cx="2152650" cy="5756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20" t="58630" r="31878" b="10142"/>
          <a:stretch>
            <a:fillRect/>
          </a:stretch>
        </p:blipFill>
        <p:spPr>
          <a:xfrm>
            <a:off x="8112125" y="6206490"/>
            <a:ext cx="2303735" cy="5756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0" r="78710" b="57014"/>
          <a:stretch>
            <a:fillRect/>
          </a:stretch>
        </p:blipFill>
        <p:spPr>
          <a:xfrm>
            <a:off x="983615" y="6206490"/>
            <a:ext cx="216027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2025-01-01T02:06:35Z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