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3"/>
    <p:sldId id="364" r:id="rId4"/>
    <p:sldId id="363" r:id="rId5"/>
    <p:sldId id="362" r:id="rId6"/>
    <p:sldId id="361" r:id="rId7"/>
    <p:sldId id="360" r:id="rId8"/>
    <p:sldId id="359" r:id="rId9"/>
    <p:sldId id="358" r:id="rId10"/>
    <p:sldId id="357" r:id="rId11"/>
    <p:sldId id="356" r:id="rId12"/>
    <p:sldId id="355" r:id="rId13"/>
    <p:sldId id="354" r:id="rId14"/>
    <p:sldId id="353" r:id="rId15"/>
    <p:sldId id="351" r:id="rId16"/>
    <p:sldId id="350" r:id="rId17"/>
    <p:sldId id="349" r:id="rId18"/>
    <p:sldId id="348" r:id="rId19"/>
    <p:sldId id="347" r:id="rId20"/>
    <p:sldId id="346" r:id="rId21"/>
    <p:sldId id="345" r:id="rId22"/>
    <p:sldId id="344" r:id="rId23"/>
    <p:sldId id="343" r:id="rId24"/>
    <p:sldId id="342" r:id="rId25"/>
    <p:sldId id="341" r:id="rId26"/>
    <p:sldId id="340" r:id="rId27"/>
    <p:sldId id="339" r:id="rId28"/>
    <p:sldId id="338" r:id="rId29"/>
    <p:sldId id="337" r:id="rId30"/>
    <p:sldId id="336" r:id="rId31"/>
    <p:sldId id="335" r:id="rId32"/>
    <p:sldId id="333" r:id="rId33"/>
    <p:sldId id="331" r:id="rId34"/>
    <p:sldId id="330" r:id="rId35"/>
    <p:sldId id="329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3444240" y="2997200"/>
            <a:ext cx="5304200" cy="8655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360045" y="1224280"/>
            <a:ext cx="4871765" cy="5150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0906" y="1443377"/>
            <a:ext cx="285642" cy="30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1340485"/>
            <a:ext cx="6366320" cy="4828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164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381050"/>
            <a:ext cx="304685" cy="3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357245"/>
            <a:ext cx="4337685" cy="329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2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510330"/>
            <a:ext cx="352292" cy="31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10" y="1098550"/>
            <a:ext cx="9916795" cy="4020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2990" y="2531110"/>
            <a:ext cx="40957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5055870"/>
            <a:ext cx="9916795" cy="187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77"/>
          <a:stretch>
            <a:fillRect/>
          </a:stretch>
        </p:blipFill>
        <p:spPr>
          <a:xfrm>
            <a:off x="360045" y="1224280"/>
            <a:ext cx="11339830" cy="14849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2277110"/>
            <a:ext cx="6176645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790065"/>
            <a:ext cx="10795000" cy="50679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06"/>
          <a:stretch>
            <a:fillRect/>
          </a:stretch>
        </p:blipFill>
        <p:spPr>
          <a:xfrm>
            <a:off x="407670" y="1268730"/>
            <a:ext cx="10795000" cy="633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1600" y="1269365"/>
            <a:ext cx="55308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3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453170"/>
            <a:ext cx="295163" cy="31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527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55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69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196602"/>
            <a:ext cx="295163" cy="31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07135"/>
            <a:ext cx="11236638" cy="6215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347"/>
          <a:stretch>
            <a:fillRect/>
          </a:stretch>
        </p:blipFill>
        <p:spPr>
          <a:xfrm>
            <a:off x="479425" y="1917065"/>
            <a:ext cx="11229599" cy="13433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3284855"/>
            <a:ext cx="3703955" cy="3464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8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157889"/>
            <a:ext cx="295163" cy="3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5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72131"/>
            <a:ext cx="285642" cy="3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4" t="25300" r="42278"/>
          <a:stretch>
            <a:fillRect/>
          </a:stretch>
        </p:blipFill>
        <p:spPr>
          <a:xfrm>
            <a:off x="1055370" y="2482215"/>
            <a:ext cx="5833065" cy="4383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5823" y="3359384"/>
            <a:ext cx="1197993" cy="3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0354" y="4121945"/>
            <a:ext cx="780088" cy="33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0904" y="4893805"/>
            <a:ext cx="343610" cy="27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94" b="76859"/>
          <a:stretch>
            <a:fillRect/>
          </a:stretch>
        </p:blipFill>
        <p:spPr>
          <a:xfrm>
            <a:off x="479425" y="1124585"/>
            <a:ext cx="8705260" cy="13579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2493010"/>
            <a:ext cx="3835400" cy="4163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5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2991485"/>
            <a:ext cx="823341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7755" y="1124585"/>
            <a:ext cx="5128895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6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8790" y="2110567"/>
            <a:ext cx="314206" cy="30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977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07" b="3058"/>
          <a:stretch>
            <a:fillRect/>
          </a:stretch>
        </p:blipFill>
        <p:spPr>
          <a:xfrm>
            <a:off x="2345690" y="1196975"/>
            <a:ext cx="7499985" cy="55372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5905" y="1285875"/>
            <a:ext cx="100711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2317" y="1386202"/>
            <a:ext cx="847405" cy="38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2149508"/>
            <a:ext cx="2846901" cy="39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3803" y="2960521"/>
            <a:ext cx="875969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49471" y="3704744"/>
            <a:ext cx="390377" cy="34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6876" y="4496675"/>
            <a:ext cx="847405" cy="37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06196" y="4534840"/>
            <a:ext cx="380856" cy="28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04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48855" y="1297305"/>
            <a:ext cx="365188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2148273"/>
            <a:ext cx="780755" cy="40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72195" y="2087880"/>
            <a:ext cx="239014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370" y="2948676"/>
            <a:ext cx="457027" cy="362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86347" y="3720492"/>
            <a:ext cx="1275869" cy="38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97279" y="4492308"/>
            <a:ext cx="1285390" cy="38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72644" y="4492308"/>
            <a:ext cx="837884" cy="3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4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995117"/>
            <a:ext cx="9968917" cy="35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785" y="3775710"/>
            <a:ext cx="94773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42"/>
          <a:stretch>
            <a:fillRect/>
          </a:stretch>
        </p:blipFill>
        <p:spPr>
          <a:xfrm>
            <a:off x="407670" y="1341400"/>
            <a:ext cx="11339830" cy="4321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10949" y="2204786"/>
            <a:ext cx="314206" cy="31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148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4"/>
          <a:stretch>
            <a:fillRect/>
          </a:stretch>
        </p:blipFill>
        <p:spPr>
          <a:xfrm>
            <a:off x="2711450" y="2493010"/>
            <a:ext cx="6913880" cy="428117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5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3450" y="1443784"/>
            <a:ext cx="866448" cy="372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7128" y="1424673"/>
            <a:ext cx="885491" cy="38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3305"/>
            <a:ext cx="11340000" cy="37655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21309" y="2127702"/>
            <a:ext cx="361813" cy="3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09823" y="2909415"/>
            <a:ext cx="390377" cy="343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455" y="3672063"/>
            <a:ext cx="399899" cy="29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82518" y="3643464"/>
            <a:ext cx="1780503" cy="3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90780" y="3672063"/>
            <a:ext cx="447506" cy="31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7934" y="4406111"/>
            <a:ext cx="866448" cy="36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0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6297" y="1367052"/>
            <a:ext cx="875969" cy="38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8211" y="1386125"/>
            <a:ext cx="904534" cy="35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6095" y="2912015"/>
            <a:ext cx="352292" cy="31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0579" y="2912015"/>
            <a:ext cx="276120" cy="31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4"/>
          <a:stretch>
            <a:fillRect/>
          </a:stretch>
        </p:blipFill>
        <p:spPr>
          <a:xfrm>
            <a:off x="3359785" y="3429000"/>
            <a:ext cx="5447030" cy="3373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3274" y="2157169"/>
            <a:ext cx="875969" cy="39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909418"/>
            <a:ext cx="828362" cy="37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241" y="2909418"/>
            <a:ext cx="2437481" cy="39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3680711"/>
            <a:ext cx="1294911" cy="36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90780" y="3690233"/>
            <a:ext cx="428463" cy="34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8891" y="4423438"/>
            <a:ext cx="5617632" cy="39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850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966720" y="1988820"/>
            <a:ext cx="6257925" cy="40443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74"/>
          <a:stretch>
            <a:fillRect/>
          </a:stretch>
        </p:blipFill>
        <p:spPr>
          <a:xfrm>
            <a:off x="1055370" y="5949315"/>
            <a:ext cx="6840900" cy="800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87919" y="6158748"/>
            <a:ext cx="1275869" cy="40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7153" y="2157601"/>
            <a:ext cx="2818337" cy="40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3875" y="3592195"/>
            <a:ext cx="795274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4453497"/>
            <a:ext cx="428463" cy="34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7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1813" y="2206448"/>
            <a:ext cx="2637430" cy="40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530" y="2906395"/>
            <a:ext cx="996188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3732581"/>
            <a:ext cx="2923073" cy="40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3375" y="5249177"/>
            <a:ext cx="4341763" cy="40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3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863391"/>
            <a:ext cx="285642" cy="30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5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186023"/>
            <a:ext cx="304685" cy="31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99"/>
          <a:stretch>
            <a:fillRect/>
          </a:stretch>
        </p:blipFill>
        <p:spPr>
          <a:xfrm>
            <a:off x="360045" y="1224280"/>
            <a:ext cx="11339830" cy="5229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5733415"/>
            <a:ext cx="603885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736570"/>
            <a:ext cx="11340000" cy="2921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612" y="3653139"/>
            <a:ext cx="314206" cy="31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19"/>
          <a:stretch>
            <a:fillRect/>
          </a:stretch>
        </p:blipFill>
        <p:spPr>
          <a:xfrm>
            <a:off x="407670" y="1269645"/>
            <a:ext cx="11339830" cy="1392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65460" y="2132965"/>
            <a:ext cx="69977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7800" y="1125220"/>
            <a:ext cx="5243830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433586"/>
            <a:ext cx="285642" cy="31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0" b="26385"/>
          <a:stretch>
            <a:fillRect/>
          </a:stretch>
        </p:blipFill>
        <p:spPr>
          <a:xfrm>
            <a:off x="360045" y="1196975"/>
            <a:ext cx="11339830" cy="20885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357245"/>
            <a:ext cx="4392295" cy="33312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88" r="80384"/>
          <a:stretch>
            <a:fillRect/>
          </a:stretch>
        </p:blipFill>
        <p:spPr>
          <a:xfrm>
            <a:off x="360045" y="3285770"/>
            <a:ext cx="2224450" cy="7731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2024-12-31T13:50:31Z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