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0" r:id="rId20"/>
    <p:sldId id="339" r:id="rId21"/>
    <p:sldId id="338" r:id="rId22"/>
    <p:sldId id="336" r:id="rId23"/>
    <p:sldId id="335" r:id="rId24"/>
    <p:sldId id="334" r:id="rId25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3028950"/>
            <a:ext cx="43624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62467"/>
            <a:ext cx="380856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55077"/>
            <a:ext cx="342770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54932"/>
            <a:ext cx="437984" cy="40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63313"/>
            <a:ext cx="342770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8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53457"/>
            <a:ext cx="342770" cy="4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43245"/>
            <a:ext cx="352292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6072505" cy="819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845310"/>
            <a:ext cx="9729470" cy="14516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" r="26885"/>
          <a:stretch>
            <a:fillRect/>
          </a:stretch>
        </p:blipFill>
        <p:spPr>
          <a:xfrm>
            <a:off x="3863975" y="2493010"/>
            <a:ext cx="4032250" cy="426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87069"/>
            <a:ext cx="352292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09877"/>
            <a:ext cx="380856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2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259" y="3015069"/>
            <a:ext cx="1161612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672430"/>
            <a:ext cx="742670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2594" y="4358371"/>
            <a:ext cx="761712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901" y="5025259"/>
            <a:ext cx="780754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5663565"/>
            <a:ext cx="1532947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2493" y="6320926"/>
            <a:ext cx="1152090" cy="37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69670"/>
            <a:ext cx="9859010" cy="2403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" r="40761" b="3541"/>
          <a:stretch>
            <a:fillRect/>
          </a:stretch>
        </p:blipFill>
        <p:spPr>
          <a:xfrm>
            <a:off x="4151630" y="3501390"/>
            <a:ext cx="3197860" cy="32677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33246"/>
            <a:ext cx="371335" cy="40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304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53660"/>
            <a:ext cx="380856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" r="40761" b="3541"/>
          <a:stretch>
            <a:fillRect/>
          </a:stretch>
        </p:blipFill>
        <p:spPr>
          <a:xfrm>
            <a:off x="4511675" y="3717290"/>
            <a:ext cx="2916555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1079855"/>
            <a:ext cx="11340000" cy="18335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93"/>
          <a:stretch>
            <a:fillRect/>
          </a:stretch>
        </p:blipFill>
        <p:spPr>
          <a:xfrm>
            <a:off x="1127760" y="2780665"/>
            <a:ext cx="4176395" cy="4019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70"/>
          <a:stretch>
            <a:fillRect/>
          </a:stretch>
        </p:blipFill>
        <p:spPr>
          <a:xfrm>
            <a:off x="6240145" y="3213100"/>
            <a:ext cx="4975860" cy="33610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224000"/>
            <a:ext cx="11340000" cy="48801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2569318"/>
            <a:ext cx="990227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0610" y="3304540"/>
            <a:ext cx="13417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644" y="4468029"/>
            <a:ext cx="990226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3494580"/>
            <a:ext cx="523678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491" y="4429525"/>
            <a:ext cx="1094962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52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673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457" y="4032459"/>
            <a:ext cx="457069" cy="40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4663" y="4050404"/>
            <a:ext cx="466031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495" y="6203799"/>
            <a:ext cx="457069" cy="40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4663" y="6203799"/>
            <a:ext cx="466031" cy="40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2445281"/>
            <a:ext cx="1094962" cy="5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2063016"/>
            <a:ext cx="752191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732616"/>
            <a:ext cx="790277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501" y="4713547"/>
            <a:ext cx="799798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64" y="5380947"/>
            <a:ext cx="761711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325" y="1322705"/>
            <a:ext cx="90506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085" y="2291715"/>
            <a:ext cx="101079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211830"/>
            <a:ext cx="96780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74490"/>
            <a:ext cx="971994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275553"/>
            <a:ext cx="5655717" cy="5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6" grpId="0" bldLvl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750945"/>
            <a:ext cx="790277" cy="2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3399897"/>
            <a:ext cx="799798" cy="32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463" y="3380810"/>
            <a:ext cx="799798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4048849"/>
            <a:ext cx="1551989" cy="35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00740" cy="5575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91860" y="3736340"/>
            <a:ext cx="5854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434439"/>
            <a:ext cx="333249" cy="27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357245"/>
            <a:ext cx="3548380" cy="332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481276"/>
            <a:ext cx="380856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2473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0667" y="2121586"/>
            <a:ext cx="335554" cy="36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9939655" cy="1775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12"/>
          <a:stretch>
            <a:fillRect/>
          </a:stretch>
        </p:blipFill>
        <p:spPr>
          <a:xfrm>
            <a:off x="4150360" y="2708910"/>
            <a:ext cx="3891280" cy="4035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