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65" r:id="rId4"/>
    <p:sldId id="364" r:id="rId5"/>
    <p:sldId id="362" r:id="rId6"/>
    <p:sldId id="360" r:id="rId7"/>
    <p:sldId id="359" r:id="rId8"/>
    <p:sldId id="358" r:id="rId9"/>
    <p:sldId id="357" r:id="rId10"/>
    <p:sldId id="356" r:id="rId11"/>
    <p:sldId id="355" r:id="rId12"/>
    <p:sldId id="354" r:id="rId13"/>
    <p:sldId id="353" r:id="rId14"/>
    <p:sldId id="352" r:id="rId15"/>
    <p:sldId id="351" r:id="rId16"/>
    <p:sldId id="350" r:id="rId17"/>
    <p:sldId id="349" r:id="rId18"/>
    <p:sldId id="347" r:id="rId19"/>
    <p:sldId id="346" r:id="rId20"/>
    <p:sldId id="344" r:id="rId21"/>
    <p:sldId id="343" r:id="rId22"/>
    <p:sldId id="341" r:id="rId23"/>
    <p:sldId id="338" r:id="rId24"/>
    <p:sldId id="336" r:id="rId25"/>
    <p:sldId id="335" r:id="rId26"/>
    <p:sldId id="334" r:id="rId27"/>
    <p:sldId id="332" r:id="rId28"/>
    <p:sldId id="330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4495" y="3157220"/>
            <a:ext cx="3762375" cy="542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121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340840"/>
            <a:ext cx="11340000" cy="40374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4356" y="2731103"/>
            <a:ext cx="371334" cy="390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276830"/>
            <a:ext cx="11340000" cy="19338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1647" y="2600722"/>
            <a:ext cx="428463" cy="3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052550"/>
            <a:ext cx="11340000" cy="505643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772640"/>
            <a:ext cx="11340000" cy="30075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349" y="2221387"/>
            <a:ext cx="428463" cy="39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412595"/>
            <a:ext cx="11340000" cy="39129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4356" y="2720103"/>
            <a:ext cx="342770" cy="391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92150"/>
            <a:ext cx="10518140" cy="17487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785" y="1628775"/>
            <a:ext cx="79565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977"/>
          <a:stretch>
            <a:fillRect/>
          </a:stretch>
        </p:blipFill>
        <p:spPr>
          <a:xfrm>
            <a:off x="3134360" y="2348865"/>
            <a:ext cx="5923280" cy="4246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2"/>
          <a:stretch>
            <a:fillRect/>
          </a:stretch>
        </p:blipFill>
        <p:spPr>
          <a:xfrm>
            <a:off x="2279650" y="4653280"/>
            <a:ext cx="7536225" cy="18688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977"/>
          <a:stretch>
            <a:fillRect/>
          </a:stretch>
        </p:blipFill>
        <p:spPr>
          <a:xfrm>
            <a:off x="3432175" y="836930"/>
            <a:ext cx="5511800" cy="395160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476885"/>
            <a:ext cx="10147300" cy="31349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2" r="7932"/>
          <a:stretch>
            <a:fillRect/>
          </a:stretch>
        </p:blipFill>
        <p:spPr>
          <a:xfrm>
            <a:off x="6240145" y="2996565"/>
            <a:ext cx="5313680" cy="321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9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3702" y="1528708"/>
            <a:ext cx="428463" cy="390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269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015969" y="3055747"/>
            <a:ext cx="1142569" cy="343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53299" y="3065287"/>
            <a:ext cx="790277" cy="314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83274" y="3714031"/>
            <a:ext cx="733148" cy="333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96725" y="4353235"/>
            <a:ext cx="828362" cy="333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83324" y="5001978"/>
            <a:ext cx="790277" cy="333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3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224" y="1405309"/>
            <a:ext cx="380856" cy="381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1"/>
          <a:stretch>
            <a:fillRect/>
          </a:stretch>
        </p:blipFill>
        <p:spPr>
          <a:xfrm>
            <a:off x="1199515" y="4869180"/>
            <a:ext cx="8400460" cy="821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476885"/>
            <a:ext cx="10309860" cy="2639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785" y="2493010"/>
            <a:ext cx="58039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9" r="12856"/>
          <a:stretch>
            <a:fillRect/>
          </a:stretch>
        </p:blipFill>
        <p:spPr>
          <a:xfrm>
            <a:off x="3707130" y="3068955"/>
            <a:ext cx="4777740" cy="288417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/>
          <a:stretch>
            <a:fillRect/>
          </a:stretch>
        </p:blipFill>
        <p:spPr>
          <a:xfrm>
            <a:off x="2160905" y="5949315"/>
            <a:ext cx="8422640" cy="836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692505"/>
            <a:ext cx="11340000" cy="18406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02"/>
          <a:stretch>
            <a:fillRect/>
          </a:stretch>
        </p:blipFill>
        <p:spPr>
          <a:xfrm>
            <a:off x="4439920" y="2637155"/>
            <a:ext cx="3413125" cy="388239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0160"/>
            <a:ext cx="11340000" cy="58069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56" y="2286486"/>
            <a:ext cx="342770" cy="381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02"/>
          <a:stretch>
            <a:fillRect/>
          </a:stretch>
        </p:blipFill>
        <p:spPr>
          <a:xfrm>
            <a:off x="8942070" y="2780665"/>
            <a:ext cx="2805430" cy="3191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155" y="764540"/>
            <a:ext cx="10393680" cy="2651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885" y="1844675"/>
            <a:ext cx="61214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02"/>
          <a:stretch>
            <a:fillRect/>
          </a:stretch>
        </p:blipFill>
        <p:spPr>
          <a:xfrm>
            <a:off x="4799965" y="3284855"/>
            <a:ext cx="2805430" cy="3191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99845"/>
            <a:ext cx="11340000" cy="378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413" y="2266192"/>
            <a:ext cx="361813" cy="399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7"/>
          <a:stretch>
            <a:fillRect/>
          </a:stretch>
        </p:blipFill>
        <p:spPr>
          <a:xfrm>
            <a:off x="1199515" y="4816475"/>
            <a:ext cx="7176180" cy="1989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1030"/>
            <a:ext cx="10430510" cy="53035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20" r="60214"/>
          <a:stretch>
            <a:fillRect/>
          </a:stretch>
        </p:blipFill>
        <p:spPr>
          <a:xfrm>
            <a:off x="5088255" y="5013325"/>
            <a:ext cx="2463800" cy="173228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199515" y="764540"/>
            <a:ext cx="10056540" cy="19894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84"/>
          <a:stretch>
            <a:fillRect/>
          </a:stretch>
        </p:blipFill>
        <p:spPr>
          <a:xfrm>
            <a:off x="4655820" y="2421255"/>
            <a:ext cx="2712085" cy="364363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55370" y="1124585"/>
            <a:ext cx="10056540" cy="1912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20967" y="2358042"/>
            <a:ext cx="1104483" cy="506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84"/>
          <a:stretch>
            <a:fillRect/>
          </a:stretch>
        </p:blipFill>
        <p:spPr>
          <a:xfrm>
            <a:off x="4871720" y="3141345"/>
            <a:ext cx="2641600" cy="354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199515" y="692785"/>
            <a:ext cx="10128885" cy="30060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26785" y="1961515"/>
            <a:ext cx="551497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70704" y="2925372"/>
            <a:ext cx="2761209" cy="496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84"/>
          <a:stretch>
            <a:fillRect/>
          </a:stretch>
        </p:blipFill>
        <p:spPr>
          <a:xfrm>
            <a:off x="6168390" y="2997200"/>
            <a:ext cx="2641600" cy="354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31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82670" y="1998485"/>
            <a:ext cx="1580554" cy="363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68675"/>
            <a:ext cx="11340000" cy="324710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054559" y="3916159"/>
            <a:ext cx="742670" cy="33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01863" y="5230236"/>
            <a:ext cx="323727" cy="33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343660" y="981075"/>
            <a:ext cx="10200685" cy="27762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66385" y="1181142"/>
            <a:ext cx="2789773" cy="50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84"/>
          <a:stretch>
            <a:fillRect/>
          </a:stretch>
        </p:blipFill>
        <p:spPr>
          <a:xfrm>
            <a:off x="7320280" y="2997200"/>
            <a:ext cx="2641600" cy="354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271905" y="621030"/>
            <a:ext cx="10128930" cy="3935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2137" y="1011376"/>
            <a:ext cx="1104483" cy="381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83749" y="1954595"/>
            <a:ext cx="504634" cy="485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61845" y="2926080"/>
            <a:ext cx="982599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95805" y="3777615"/>
            <a:ext cx="396049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84"/>
          <a:stretch>
            <a:fillRect/>
          </a:stretch>
        </p:blipFill>
        <p:spPr>
          <a:xfrm>
            <a:off x="6983730" y="3861435"/>
            <a:ext cx="2162810" cy="2906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67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6801" y="2092395"/>
            <a:ext cx="809319" cy="353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9319" y="2750848"/>
            <a:ext cx="1114005" cy="333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168370"/>
            <a:ext cx="11340000" cy="332741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511604" y="4703368"/>
            <a:ext cx="2389874" cy="343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5"/>
          <a:stretch>
            <a:fillRect/>
          </a:stretch>
        </p:blipFill>
        <p:spPr>
          <a:xfrm>
            <a:off x="1511935" y="548640"/>
            <a:ext cx="6024290" cy="24593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83"/>
          <a:stretch>
            <a:fillRect/>
          </a:stretch>
        </p:blipFill>
        <p:spPr>
          <a:xfrm>
            <a:off x="4405630" y="2924810"/>
            <a:ext cx="3381375" cy="3712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04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15100" y="1906270"/>
            <a:ext cx="319405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3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2464164"/>
            <a:ext cx="428463" cy="381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83"/>
          <a:stretch>
            <a:fillRect/>
          </a:stretch>
        </p:blipFill>
        <p:spPr>
          <a:xfrm>
            <a:off x="9192260" y="3140710"/>
            <a:ext cx="2956560" cy="3246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16785"/>
            <a:ext cx="11340000" cy="30020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4223150"/>
            <a:ext cx="361813" cy="390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50"/>
          <a:stretch>
            <a:fillRect/>
          </a:stretch>
        </p:blipFill>
        <p:spPr>
          <a:xfrm>
            <a:off x="2567940" y="1196975"/>
            <a:ext cx="7127240" cy="502158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2025-01-20T02:05:25Z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