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1" r:id="rId10"/>
    <p:sldId id="339" r:id="rId11"/>
    <p:sldId id="338" r:id="rId12"/>
    <p:sldId id="337" r:id="rId13"/>
    <p:sldId id="335" r:id="rId14"/>
    <p:sldId id="334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8075" y="1844675"/>
            <a:ext cx="49434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3138170"/>
            <a:ext cx="335280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715" y="4364990"/>
            <a:ext cx="10753725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2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462491"/>
            <a:ext cx="371335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26"/>
          <a:stretch>
            <a:fillRect/>
          </a:stretch>
        </p:blipFill>
        <p:spPr>
          <a:xfrm>
            <a:off x="7031990" y="2420620"/>
            <a:ext cx="4462780" cy="337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454640" cy="5387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60" y="5445125"/>
            <a:ext cx="5829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919605" y="4224655"/>
            <a:ext cx="8112170" cy="1925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3" r="34175"/>
          <a:stretch>
            <a:fillRect/>
          </a:stretch>
        </p:blipFill>
        <p:spPr>
          <a:xfrm>
            <a:off x="3863975" y="1412875"/>
            <a:ext cx="4481830" cy="28117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295890" cy="2970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4528820" y="3357245"/>
            <a:ext cx="3199130" cy="3329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908685"/>
            <a:ext cx="10518140" cy="2597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095" y="1052195"/>
            <a:ext cx="78676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4655820" y="3572510"/>
            <a:ext cx="2759710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741660" cy="2915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585" y="1844675"/>
            <a:ext cx="55689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4584065" y="3357245"/>
            <a:ext cx="3199130" cy="3329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34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0"/>
          <a:stretch>
            <a:fillRect/>
          </a:stretch>
        </p:blipFill>
        <p:spPr>
          <a:xfrm>
            <a:off x="3432175" y="2853055"/>
            <a:ext cx="5457190" cy="36855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3" r="6870"/>
          <a:stretch>
            <a:fillRect/>
          </a:stretch>
        </p:blipFill>
        <p:spPr>
          <a:xfrm>
            <a:off x="911860" y="1413155"/>
            <a:ext cx="10560730" cy="17739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08140" y="1421765"/>
            <a:ext cx="122110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6827" y="2529498"/>
            <a:ext cx="514157" cy="4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0"/>
          <a:stretch>
            <a:fillRect/>
          </a:stretch>
        </p:blipFill>
        <p:spPr>
          <a:xfrm>
            <a:off x="3648075" y="3141345"/>
            <a:ext cx="5066030" cy="342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71905" y="692785"/>
            <a:ext cx="10632485" cy="293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5109" y="978768"/>
            <a:ext cx="2523173" cy="49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2615" y="1932980"/>
            <a:ext cx="2218488" cy="47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8056" y="2877650"/>
            <a:ext cx="1133047" cy="49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0"/>
          <a:stretch>
            <a:fillRect/>
          </a:stretch>
        </p:blipFill>
        <p:spPr>
          <a:xfrm>
            <a:off x="4008120" y="3631565"/>
            <a:ext cx="4271010" cy="288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83615" y="1224280"/>
            <a:ext cx="10560730" cy="1774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7715" y="1328420"/>
            <a:ext cx="188658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0975" y="2359281"/>
            <a:ext cx="3599093" cy="5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0"/>
          <a:stretch>
            <a:fillRect/>
          </a:stretch>
        </p:blipFill>
        <p:spPr>
          <a:xfrm>
            <a:off x="3960495" y="3284855"/>
            <a:ext cx="4271010" cy="288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571625" y="1557020"/>
            <a:ext cx="9048795" cy="2295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23318" y="3347639"/>
            <a:ext cx="1504382" cy="35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7398" y="3347639"/>
            <a:ext cx="1504382" cy="36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7" r="7503"/>
          <a:stretch>
            <a:fillRect/>
          </a:stretch>
        </p:blipFill>
        <p:spPr>
          <a:xfrm>
            <a:off x="1246505" y="764820"/>
            <a:ext cx="10488975" cy="2722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42710" y="1650365"/>
            <a:ext cx="545211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33880" y="2712085"/>
            <a:ext cx="933196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0"/>
          <a:stretch>
            <a:fillRect/>
          </a:stretch>
        </p:blipFill>
        <p:spPr>
          <a:xfrm>
            <a:off x="3935730" y="3573145"/>
            <a:ext cx="4271010" cy="288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3241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9193" y="2400639"/>
            <a:ext cx="1056876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465" y="2400639"/>
            <a:ext cx="1085440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5088" y="3039327"/>
            <a:ext cx="1942367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3687548"/>
            <a:ext cx="742670" cy="352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0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2596333"/>
            <a:ext cx="1494861" cy="35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589" y="2605863"/>
            <a:ext cx="1561511" cy="33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9874" y="4511882"/>
            <a:ext cx="2418439" cy="3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1032" y="5150398"/>
            <a:ext cx="2361309" cy="35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5788915"/>
            <a:ext cx="752191" cy="3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2063750" y="836930"/>
            <a:ext cx="5520100" cy="2415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/>
          <a:stretch>
            <a:fillRect/>
          </a:stretch>
        </p:blipFill>
        <p:spPr>
          <a:xfrm>
            <a:off x="4224065" y="3213100"/>
            <a:ext cx="4019505" cy="334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58035"/>
            <a:ext cx="11340000" cy="3341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9844" y="1920332"/>
            <a:ext cx="285642" cy="28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78050"/>
            <a:ext cx="11340000" cy="3102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1963957"/>
            <a:ext cx="266599" cy="28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/>
          <a:stretch>
            <a:fillRect/>
          </a:stretch>
        </p:blipFill>
        <p:spPr>
          <a:xfrm>
            <a:off x="7536180" y="2282825"/>
            <a:ext cx="2514600" cy="209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29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26"/>
          <a:stretch>
            <a:fillRect/>
          </a:stretch>
        </p:blipFill>
        <p:spPr>
          <a:xfrm>
            <a:off x="6888480" y="3357245"/>
            <a:ext cx="4462780" cy="3378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13815"/>
            <a:ext cx="11340000" cy="5843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382" y="2272191"/>
            <a:ext cx="380856" cy="3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26"/>
          <a:stretch>
            <a:fillRect/>
          </a:stretch>
        </p:blipFill>
        <p:spPr>
          <a:xfrm>
            <a:off x="6888480" y="3213100"/>
            <a:ext cx="4462780" cy="337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