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80" r:id="rId5"/>
    <p:sldId id="350" r:id="rId6"/>
    <p:sldId id="349" r:id="rId7"/>
    <p:sldId id="348" r:id="rId8"/>
    <p:sldId id="346" r:id="rId9"/>
    <p:sldId id="344" r:id="rId10"/>
    <p:sldId id="343" r:id="rId11"/>
    <p:sldId id="342" r:id="rId12"/>
    <p:sldId id="341" r:id="rId13"/>
    <p:sldId id="340" r:id="rId14"/>
    <p:sldId id="339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9830" y="2061210"/>
            <a:ext cx="4743450" cy="102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3743325"/>
            <a:ext cx="3800475" cy="628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556740"/>
            <a:ext cx="11340000" cy="37236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6749" y="2823356"/>
            <a:ext cx="361813" cy="390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24000"/>
            <a:ext cx="11340000" cy="46886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6270" y="1595661"/>
            <a:ext cx="371334" cy="390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40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59" y="1605310"/>
            <a:ext cx="418942" cy="38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530" y="702665"/>
            <a:ext cx="11340000" cy="272596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5" r="3494"/>
          <a:stretch>
            <a:fillRect/>
          </a:stretch>
        </p:blipFill>
        <p:spPr>
          <a:xfrm>
            <a:off x="3432175" y="3573145"/>
            <a:ext cx="5288280" cy="313753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15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1567035"/>
            <a:ext cx="361813" cy="390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484350"/>
            <a:ext cx="11340000" cy="3816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4630" y="2743831"/>
            <a:ext cx="333249" cy="391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412595"/>
            <a:ext cx="11340000" cy="389349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055370" y="1412875"/>
            <a:ext cx="10200685" cy="367919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95680" y="1268730"/>
            <a:ext cx="10200685" cy="387159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83615" y="1224280"/>
            <a:ext cx="10200685" cy="3860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013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2452868"/>
            <a:ext cx="380856" cy="39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233805" y="621030"/>
            <a:ext cx="10128930" cy="27952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233805" y="3416300"/>
            <a:ext cx="10056540" cy="17881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93"/>
          <a:stretch>
            <a:fillRect/>
          </a:stretch>
        </p:blipFill>
        <p:spPr>
          <a:xfrm>
            <a:off x="3863975" y="4077335"/>
            <a:ext cx="4518660" cy="26250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93"/>
          <a:stretch>
            <a:fillRect/>
          </a:stretch>
        </p:blipFill>
        <p:spPr>
          <a:xfrm>
            <a:off x="3863975" y="4149090"/>
            <a:ext cx="4518660" cy="262509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271905" y="764540"/>
            <a:ext cx="10272440" cy="52336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81179" y="2918812"/>
            <a:ext cx="9235768" cy="44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99945" y="3786505"/>
            <a:ext cx="4513580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28520" y="4644390"/>
            <a:ext cx="941578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80895" y="5511800"/>
            <a:ext cx="584009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055370" y="1196975"/>
            <a:ext cx="10200685" cy="50431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92935" y="3179445"/>
            <a:ext cx="944562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26559" y="4075702"/>
            <a:ext cx="704584" cy="38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83410" y="4895850"/>
            <a:ext cx="949769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83687" y="5763067"/>
            <a:ext cx="1599596" cy="438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127760" y="1052830"/>
            <a:ext cx="10128930" cy="51136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08175" y="3928745"/>
            <a:ext cx="827024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55800" y="4785360"/>
            <a:ext cx="815467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27513" y="5642683"/>
            <a:ext cx="5912795" cy="438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83615" y="1224280"/>
            <a:ext cx="10200685" cy="51193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3847" y="3159249"/>
            <a:ext cx="9235768" cy="428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73555" y="4007485"/>
            <a:ext cx="941006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02411" y="4875235"/>
            <a:ext cx="9178639" cy="438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64030" y="5733415"/>
            <a:ext cx="912495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3966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271905" y="2997200"/>
            <a:ext cx="9912395" cy="331660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506575"/>
            <a:ext cx="11340000" cy="38440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1165" y="2651210"/>
            <a:ext cx="371335" cy="391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2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2271809"/>
            <a:ext cx="371335" cy="40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400"/>
          <a:stretch>
            <a:fillRect/>
          </a:stretch>
        </p:blipFill>
        <p:spPr>
          <a:xfrm>
            <a:off x="551815" y="1484630"/>
            <a:ext cx="4944155" cy="8509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2063750" y="2335530"/>
            <a:ext cx="8272780" cy="390144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0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1500386"/>
            <a:ext cx="361813" cy="400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1"/>
          <a:stretch>
            <a:fillRect/>
          </a:stretch>
        </p:blipFill>
        <p:spPr>
          <a:xfrm>
            <a:off x="911860" y="4004945"/>
            <a:ext cx="6960280" cy="1826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060930"/>
            <a:ext cx="11340000" cy="2807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4994" y="2385634"/>
            <a:ext cx="371335" cy="38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05" y="836650"/>
            <a:ext cx="8883144" cy="5868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2025-01-18T16:33:17Z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