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49" r:id="rId10"/>
    <p:sldId id="348" r:id="rId11"/>
    <p:sldId id="347" r:id="rId12"/>
    <p:sldId id="346" r:id="rId13"/>
    <p:sldId id="343" r:id="rId14"/>
    <p:sldId id="342" r:id="rId15"/>
    <p:sldId id="341" r:id="rId16"/>
    <p:sldId id="340" r:id="rId17"/>
    <p:sldId id="338" r:id="rId18"/>
    <p:sldId id="337" r:id="rId19"/>
    <p:sldId id="336" r:id="rId20"/>
    <p:sldId id="335" r:id="rId21"/>
    <p:sldId id="334" r:id="rId22"/>
    <p:sldId id="332" r:id="rId23"/>
    <p:sldId id="330" r:id="rId24"/>
    <p:sldId id="329" r:id="rId25"/>
    <p:sldId id="328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3045" y="3076575"/>
            <a:ext cx="4105275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495"/>
            <a:ext cx="11340000" cy="3468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714746"/>
            <a:ext cx="361813" cy="400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51855" y="3329305"/>
            <a:ext cx="3466465" cy="201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63" t="53955"/>
          <a:stretch>
            <a:fillRect/>
          </a:stretch>
        </p:blipFill>
        <p:spPr>
          <a:xfrm>
            <a:off x="4511675" y="3473170"/>
            <a:ext cx="5651500" cy="159730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0"/>
          <a:stretch>
            <a:fillRect/>
          </a:stretch>
        </p:blipFill>
        <p:spPr>
          <a:xfrm>
            <a:off x="8400415" y="3257550"/>
            <a:ext cx="3152140" cy="2270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09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724535" y="3834765"/>
            <a:ext cx="5821680" cy="269557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6888480" y="3834765"/>
            <a:ext cx="5041900" cy="294894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052550"/>
            <a:ext cx="11340000" cy="29096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78134" y="1357827"/>
            <a:ext cx="342770" cy="391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3503930" y="3761105"/>
            <a:ext cx="5041900" cy="2948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03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2463823"/>
            <a:ext cx="342770" cy="391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5880100" y="3572510"/>
            <a:ext cx="5041900" cy="2948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692505"/>
            <a:ext cx="940531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373505"/>
            <a:ext cx="9879330" cy="48818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74"/>
          <a:stretch>
            <a:fillRect/>
          </a:stretch>
        </p:blipFill>
        <p:spPr>
          <a:xfrm>
            <a:off x="9966960" y="2564765"/>
            <a:ext cx="2062480" cy="222186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53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1385892"/>
            <a:ext cx="371335" cy="399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74"/>
          <a:stretch>
            <a:fillRect/>
          </a:stretch>
        </p:blipFill>
        <p:spPr>
          <a:xfrm>
            <a:off x="7104380" y="2204720"/>
            <a:ext cx="3368040" cy="3628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9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1519275"/>
            <a:ext cx="380856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74"/>
          <a:stretch>
            <a:fillRect/>
          </a:stretch>
        </p:blipFill>
        <p:spPr>
          <a:xfrm>
            <a:off x="7104380" y="2204720"/>
            <a:ext cx="3368040" cy="3628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052550"/>
            <a:ext cx="11340000" cy="57142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9251" y="2300162"/>
            <a:ext cx="428463" cy="390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74"/>
          <a:stretch>
            <a:fillRect/>
          </a:stretch>
        </p:blipFill>
        <p:spPr>
          <a:xfrm>
            <a:off x="8303895" y="2897505"/>
            <a:ext cx="3368040" cy="3628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346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911860" y="1238885"/>
            <a:ext cx="10704875" cy="31153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920076" y="2172316"/>
            <a:ext cx="257078" cy="20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76852" y="2172316"/>
            <a:ext cx="266599" cy="190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33678" y="2753503"/>
            <a:ext cx="533198" cy="238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91109" y="3353746"/>
            <a:ext cx="771235" cy="247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28842" y="3353746"/>
            <a:ext cx="790277" cy="247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18918" y="3353746"/>
            <a:ext cx="780755" cy="257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86877" y="3963517"/>
            <a:ext cx="504634" cy="238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3"/>
          <a:stretch>
            <a:fillRect/>
          </a:stretch>
        </p:blipFill>
        <p:spPr>
          <a:xfrm>
            <a:off x="1247140" y="4293235"/>
            <a:ext cx="9048795" cy="244792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6798077" y="4502523"/>
            <a:ext cx="514156" cy="23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254853" y="4512049"/>
            <a:ext cx="504634" cy="219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465331" y="5112177"/>
            <a:ext cx="533198" cy="22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12334" y="5712305"/>
            <a:ext cx="552241" cy="23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989009" y="6302907"/>
            <a:ext cx="1313954" cy="247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597875" y="6302907"/>
            <a:ext cx="1323476" cy="247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860" y="4483100"/>
            <a:ext cx="319405" cy="2258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341120"/>
            <a:ext cx="9922510" cy="51460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1" r="59242"/>
          <a:stretch>
            <a:fillRect/>
          </a:stretch>
        </p:blipFill>
        <p:spPr>
          <a:xfrm>
            <a:off x="10186035" y="1556385"/>
            <a:ext cx="1746250" cy="200914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48" t="3431" r="14492"/>
          <a:stretch>
            <a:fillRect/>
          </a:stretch>
        </p:blipFill>
        <p:spPr>
          <a:xfrm>
            <a:off x="10128250" y="3933190"/>
            <a:ext cx="1918335" cy="200914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56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2493423"/>
            <a:ext cx="342770" cy="391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81"/>
          <a:stretch>
            <a:fillRect/>
          </a:stretch>
        </p:blipFill>
        <p:spPr>
          <a:xfrm>
            <a:off x="982980" y="4004945"/>
            <a:ext cx="4583475" cy="283210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1" r="14492"/>
          <a:stretch>
            <a:fillRect/>
          </a:stretch>
        </p:blipFill>
        <p:spPr>
          <a:xfrm>
            <a:off x="6106795" y="3429000"/>
            <a:ext cx="5449570" cy="298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40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1490681"/>
            <a:ext cx="380856" cy="390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1" r="14492"/>
          <a:stretch>
            <a:fillRect/>
          </a:stretch>
        </p:blipFill>
        <p:spPr>
          <a:xfrm>
            <a:off x="6671945" y="3933190"/>
            <a:ext cx="4936490" cy="2706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925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2424446"/>
            <a:ext cx="361813" cy="400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1" r="14492"/>
          <a:stretch>
            <a:fillRect/>
          </a:stretch>
        </p:blipFill>
        <p:spPr>
          <a:xfrm>
            <a:off x="6250305" y="3356610"/>
            <a:ext cx="5449570" cy="298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620750"/>
            <a:ext cx="11340000" cy="378921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8" r="46875"/>
          <a:stretch>
            <a:fillRect/>
          </a:stretch>
        </p:blipFill>
        <p:spPr>
          <a:xfrm>
            <a:off x="4318000" y="3573145"/>
            <a:ext cx="3518535" cy="31178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15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1605073"/>
            <a:ext cx="437984" cy="3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8" r="46875"/>
          <a:stretch>
            <a:fillRect/>
          </a:stretch>
        </p:blipFill>
        <p:spPr>
          <a:xfrm>
            <a:off x="7392035" y="2493010"/>
            <a:ext cx="3518535" cy="311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58525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2363443"/>
            <a:ext cx="371335" cy="400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8" r="46875"/>
          <a:stretch>
            <a:fillRect/>
          </a:stretch>
        </p:blipFill>
        <p:spPr>
          <a:xfrm>
            <a:off x="8904605" y="3473450"/>
            <a:ext cx="2897505" cy="2567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83615" y="2132965"/>
            <a:ext cx="10272440" cy="2259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20043" y="2294733"/>
            <a:ext cx="818840" cy="247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82008" y="3467198"/>
            <a:ext cx="1313954" cy="23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76920" y="4067729"/>
            <a:ext cx="1047355" cy="23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15" y="2204720"/>
            <a:ext cx="319405" cy="22580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370" y="2997200"/>
            <a:ext cx="1314450" cy="37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31620"/>
            <a:ext cx="11340000" cy="42731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11269" y="1508231"/>
            <a:ext cx="533198" cy="2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29707" y="1527308"/>
            <a:ext cx="323727" cy="190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20891" y="2109146"/>
            <a:ext cx="485591" cy="247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12175" y="2719599"/>
            <a:ext cx="1028312" cy="228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93133" y="3310975"/>
            <a:ext cx="1047355" cy="2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82654" y="3320514"/>
            <a:ext cx="1037833" cy="219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59833" y="3921429"/>
            <a:ext cx="790277" cy="2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54442" y="3921429"/>
            <a:ext cx="780755" cy="2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31067" y="5075567"/>
            <a:ext cx="2066146" cy="247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199515" y="1341120"/>
            <a:ext cx="10344830" cy="4695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17606" y="1512276"/>
            <a:ext cx="1275869" cy="247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46271" y="2121830"/>
            <a:ext cx="504634" cy="228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88638" y="2131355"/>
            <a:ext cx="533198" cy="228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49847" y="2121830"/>
            <a:ext cx="1294911" cy="228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46271" y="2731384"/>
            <a:ext cx="504634" cy="228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31560" y="2731384"/>
            <a:ext cx="1304433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93475" y="3321889"/>
            <a:ext cx="1323476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74684" y="3921919"/>
            <a:ext cx="1056876" cy="247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35993" y="3921919"/>
            <a:ext cx="1028312" cy="247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168638" y="3921919"/>
            <a:ext cx="533197" cy="247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150351" y="4521948"/>
            <a:ext cx="552241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64407" y="5121978"/>
            <a:ext cx="790278" cy="247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855439" y="5731531"/>
            <a:ext cx="485591" cy="247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159873" y="5731531"/>
            <a:ext cx="799798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2121535"/>
            <a:ext cx="319405" cy="2258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92785"/>
            <a:ext cx="10665460" cy="5567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785"/>
            <a:ext cx="10250170" cy="31000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0"/>
          <a:stretch>
            <a:fillRect/>
          </a:stretch>
        </p:blipFill>
        <p:spPr>
          <a:xfrm>
            <a:off x="5664200" y="3213100"/>
            <a:ext cx="4777105" cy="34417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196695"/>
            <a:ext cx="11340000" cy="25722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1325" y="1415812"/>
            <a:ext cx="342770" cy="3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0"/>
          <a:stretch>
            <a:fillRect/>
          </a:stretch>
        </p:blipFill>
        <p:spPr>
          <a:xfrm>
            <a:off x="3935730" y="3644900"/>
            <a:ext cx="4245610" cy="3058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17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2358420"/>
            <a:ext cx="428463" cy="39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0"/>
          <a:stretch>
            <a:fillRect/>
          </a:stretch>
        </p:blipFill>
        <p:spPr>
          <a:xfrm>
            <a:off x="8184515" y="3140710"/>
            <a:ext cx="3676650" cy="2648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2025-01-18T13:45:25Z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