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324" r:id="rId4"/>
    <p:sldId id="378" r:id="rId5"/>
    <p:sldId id="376" r:id="rId6"/>
    <p:sldId id="374" r:id="rId7"/>
    <p:sldId id="373" r:id="rId8"/>
    <p:sldId id="372" r:id="rId9"/>
    <p:sldId id="370" r:id="rId10"/>
    <p:sldId id="368" r:id="rId11"/>
    <p:sldId id="367" r:id="rId12"/>
    <p:sldId id="366" r:id="rId13"/>
    <p:sldId id="365" r:id="rId14"/>
    <p:sldId id="364" r:id="rId15"/>
    <p:sldId id="362" r:id="rId16"/>
    <p:sldId id="434" r:id="rId17"/>
    <p:sldId id="359" r:id="rId18"/>
    <p:sldId id="358" r:id="rId19"/>
    <p:sldId id="355" r:id="rId20"/>
    <p:sldId id="354" r:id="rId21"/>
    <p:sldId id="353" r:id="rId22"/>
    <p:sldId id="351" r:id="rId23"/>
    <p:sldId id="350" r:id="rId24"/>
    <p:sldId id="349" r:id="rId25"/>
    <p:sldId id="345" r:id="rId26"/>
    <p:sldId id="344" r:id="rId27"/>
    <p:sldId id="343" r:id="rId28"/>
    <p:sldId id="342" r:id="rId29"/>
    <p:sldId id="339" r:id="rId30"/>
    <p:sldId id="338" r:id="rId31"/>
    <p:sldId id="337" r:id="rId32"/>
    <p:sldId id="336" r:id="rId33"/>
    <p:sldId id="335" r:id="rId34"/>
    <p:sldId id="333" r:id="rId35"/>
    <p:sldId id="332" r:id="rId36"/>
    <p:sldId id="331" r:id="rId37"/>
    <p:sldId id="330" r:id="rId38"/>
    <p:sldId id="328" r:id="rId39"/>
    <p:sldId id="327" r:id="rId40"/>
    <p:sldId id="326" r:id="rId41"/>
    <p:sldId id="325" r:id="rId42"/>
    <p:sldId id="43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2971800"/>
            <a:ext cx="64865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6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24510"/>
            <a:ext cx="276120" cy="31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575685" y="3213100"/>
            <a:ext cx="4861560" cy="341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4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05709"/>
            <a:ext cx="304685" cy="31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575685" y="3213100"/>
            <a:ext cx="4861560" cy="341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5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3072130" y="3068955"/>
            <a:ext cx="6197600" cy="35985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0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3072130" y="3068955"/>
            <a:ext cx="6197600" cy="35985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443868"/>
            <a:ext cx="361813" cy="30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3288030" y="3231515"/>
            <a:ext cx="5716270" cy="331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81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396076"/>
            <a:ext cx="314205" cy="30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3615" y="2505075"/>
            <a:ext cx="10416585" cy="6534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3288030" y="3231515"/>
            <a:ext cx="5716270" cy="331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071446"/>
            <a:ext cx="314205" cy="30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3648075" y="3880485"/>
            <a:ext cx="488823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695325" y="1268730"/>
            <a:ext cx="6671990" cy="666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586480" y="1962785"/>
            <a:ext cx="5002530" cy="22548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913380" y="4372610"/>
            <a:ext cx="6257290" cy="23399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0060" y="1212850"/>
            <a:ext cx="39370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7752080" y="2564765"/>
            <a:ext cx="4192270" cy="18897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6700520" y="4580890"/>
            <a:ext cx="5243830" cy="196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1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740" y="1255395"/>
            <a:ext cx="41402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1271905" y="3573145"/>
            <a:ext cx="4192270" cy="18897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5951855" y="3573145"/>
            <a:ext cx="5243830" cy="196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55800"/>
            <a:ext cx="11340000" cy="6061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48585"/>
            <a:ext cx="11340000" cy="19430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30575" y="3357245"/>
            <a:ext cx="5520100" cy="29229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1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415402"/>
            <a:ext cx="352291" cy="31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59785" y="2708910"/>
            <a:ext cx="5520100" cy="292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074189"/>
            <a:ext cx="285642" cy="30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59785" y="3357245"/>
            <a:ext cx="5520100" cy="292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10" y="836930"/>
            <a:ext cx="10537190" cy="1861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1883410" y="2636520"/>
            <a:ext cx="5933440" cy="6508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08"/>
          <a:stretch>
            <a:fillRect/>
          </a:stretch>
        </p:blipFill>
        <p:spPr>
          <a:xfrm>
            <a:off x="1703705" y="3275330"/>
            <a:ext cx="3302000" cy="34651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5375910" y="3932555"/>
            <a:ext cx="6007100" cy="28079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701165"/>
            <a:ext cx="10632485" cy="320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8430" y="3208655"/>
            <a:ext cx="899033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8430" y="3829050"/>
            <a:ext cx="1020000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9105" y="4459147"/>
            <a:ext cx="1685289" cy="343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621030"/>
            <a:ext cx="10560730" cy="4023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94331" y="1440724"/>
            <a:ext cx="2142317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7631" y="1450258"/>
            <a:ext cx="1294911" cy="37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7404" y="2108144"/>
            <a:ext cx="2104231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9142" y="2766030"/>
            <a:ext cx="866448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06674" y="2766030"/>
            <a:ext cx="1237783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9318" y="3414382"/>
            <a:ext cx="399899" cy="39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6528435" y="4091940"/>
            <a:ext cx="5261610" cy="245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9515" y="764540"/>
            <a:ext cx="10632485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5414" y="878555"/>
            <a:ext cx="866448" cy="35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0301" y="2183424"/>
            <a:ext cx="847405" cy="3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3585" y="2691765"/>
            <a:ext cx="148463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6699" y="3497818"/>
            <a:ext cx="4360806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89095" y="4030345"/>
            <a:ext cx="425450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3719195" y="4609465"/>
            <a:ext cx="4739640" cy="221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4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1055370" y="1988820"/>
            <a:ext cx="7176180" cy="6578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991995" y="2708910"/>
            <a:ext cx="8337550" cy="339471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63650" y="692785"/>
            <a:ext cx="10632485" cy="2703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5393" y="893146"/>
            <a:ext cx="847405" cy="37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524" y="1552399"/>
            <a:ext cx="361813" cy="36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27735" y="1533290"/>
            <a:ext cx="418941" cy="39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2975" y="2221205"/>
            <a:ext cx="866448" cy="35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279650" y="3284855"/>
            <a:ext cx="8337550" cy="339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68730"/>
            <a:ext cx="10488975" cy="4423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770" y="2050166"/>
            <a:ext cx="961662" cy="4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5722" y="2707953"/>
            <a:ext cx="457027" cy="4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395989"/>
            <a:ext cx="285642" cy="3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2626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47858" y="3976896"/>
            <a:ext cx="314206" cy="30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055370" y="1196975"/>
            <a:ext cx="10560730" cy="200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7113" y="1997974"/>
            <a:ext cx="818841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6256" y="2646629"/>
            <a:ext cx="809319" cy="40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279650" y="3284855"/>
            <a:ext cx="8337550" cy="339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71905" y="692785"/>
            <a:ext cx="10560730" cy="3296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4328" y="1464372"/>
            <a:ext cx="2094710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5613" y="2112359"/>
            <a:ext cx="790278" cy="4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2439" y="2798463"/>
            <a:ext cx="3342014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230" y="3446450"/>
            <a:ext cx="4094206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3143885" y="4077335"/>
            <a:ext cx="6198870" cy="2523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36930"/>
            <a:ext cx="10558780" cy="3638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3863975" y="4437380"/>
            <a:ext cx="4488180" cy="232346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1224280"/>
            <a:ext cx="9480595" cy="2824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1835" y="2050415"/>
            <a:ext cx="462788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1835" y="3504565"/>
            <a:ext cx="914781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3575685" y="4004945"/>
            <a:ext cx="4946650" cy="256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9515" y="836930"/>
            <a:ext cx="10632485" cy="2747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7883" y="2400843"/>
            <a:ext cx="9873702" cy="35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3220" y="3068320"/>
            <a:ext cx="767842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3503930" y="3644900"/>
            <a:ext cx="5274310" cy="273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9515" y="764540"/>
            <a:ext cx="10632485" cy="2720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8165" y="2359025"/>
            <a:ext cx="99663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8361" y="3036603"/>
            <a:ext cx="1856675" cy="33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3503930" y="3644900"/>
            <a:ext cx="5274310" cy="273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72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9348"/>
          <a:stretch>
            <a:fillRect/>
          </a:stretch>
        </p:blipFill>
        <p:spPr>
          <a:xfrm>
            <a:off x="1415415" y="2564765"/>
            <a:ext cx="9512300" cy="292862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360045" y="1224280"/>
            <a:ext cx="10560730" cy="2093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2026975"/>
            <a:ext cx="1780503" cy="4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0352" y="2743918"/>
            <a:ext cx="1256826" cy="4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9348"/>
          <a:stretch>
            <a:fillRect/>
          </a:stretch>
        </p:blipFill>
        <p:spPr>
          <a:xfrm>
            <a:off x="1343660" y="3357245"/>
            <a:ext cx="9512300" cy="292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6"/>
          <a:stretch>
            <a:fillRect/>
          </a:stretch>
        </p:blipFill>
        <p:spPr>
          <a:xfrm>
            <a:off x="845185" y="1196975"/>
            <a:ext cx="10502265" cy="1487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4736" y="1349244"/>
            <a:ext cx="1342518" cy="4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3553" y="2073852"/>
            <a:ext cx="6207959" cy="4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9348"/>
          <a:stretch>
            <a:fillRect/>
          </a:stretch>
        </p:blipFill>
        <p:spPr>
          <a:xfrm>
            <a:off x="1415415" y="2564765"/>
            <a:ext cx="9512300" cy="292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196695"/>
            <a:ext cx="11340000" cy="2905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2386" y="1330081"/>
            <a:ext cx="837884" cy="34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6416" y="2044654"/>
            <a:ext cx="1742418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5106" y="2025599"/>
            <a:ext cx="3380100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1983" y="2749699"/>
            <a:ext cx="9873702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8745" y="3308985"/>
            <a:ext cx="277495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9348"/>
          <a:stretch>
            <a:fillRect/>
          </a:stretch>
        </p:blipFill>
        <p:spPr>
          <a:xfrm>
            <a:off x="1775460" y="3860800"/>
            <a:ext cx="8973820" cy="276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4260"/>
            <a:ext cx="11340000" cy="3215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6720840" y="3429000"/>
            <a:ext cx="4169410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1" b="43121"/>
          <a:stretch>
            <a:fillRect/>
          </a:stretch>
        </p:blipFill>
        <p:spPr>
          <a:xfrm>
            <a:off x="360045" y="1224280"/>
            <a:ext cx="10560685" cy="2853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1637" y="1347984"/>
            <a:ext cx="2618387" cy="3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584" y="2769035"/>
            <a:ext cx="2228009" cy="38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3484329"/>
            <a:ext cx="6008010" cy="40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9348"/>
          <a:stretch>
            <a:fillRect/>
          </a:stretch>
        </p:blipFill>
        <p:spPr>
          <a:xfrm>
            <a:off x="1746885" y="3957320"/>
            <a:ext cx="8973820" cy="276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79" r="7470"/>
          <a:stretch>
            <a:fillRect/>
          </a:stretch>
        </p:blipFill>
        <p:spPr>
          <a:xfrm>
            <a:off x="695325" y="1197255"/>
            <a:ext cx="10492740" cy="21631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54876" y="1338337"/>
            <a:ext cx="1323475" cy="38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5400" y="2063115"/>
            <a:ext cx="102171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4171" y="2778463"/>
            <a:ext cx="3856171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9348"/>
          <a:stretch>
            <a:fillRect/>
          </a:stretch>
        </p:blipFill>
        <p:spPr>
          <a:xfrm>
            <a:off x="1631950" y="3357245"/>
            <a:ext cx="8973820" cy="276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0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8630" y="1286510"/>
            <a:ext cx="43370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359785" y="3429000"/>
            <a:ext cx="416941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15146"/>
            <a:ext cx="342769" cy="31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359785" y="3429000"/>
            <a:ext cx="416941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8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407435"/>
            <a:ext cx="361813" cy="30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839470" y="1917065"/>
            <a:ext cx="8544605" cy="12465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359785" y="3429000"/>
            <a:ext cx="416941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40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359785" y="2548255"/>
            <a:ext cx="5591855" cy="39287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33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348329"/>
            <a:ext cx="285642" cy="30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359785" y="2548255"/>
            <a:ext cx="5591855" cy="3928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2025-01-18T12:20:08Z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