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51" r:id="rId5"/>
    <p:sldId id="350" r:id="rId6"/>
    <p:sldId id="348" r:id="rId7"/>
    <p:sldId id="347" r:id="rId8"/>
    <p:sldId id="341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609850"/>
            <a:ext cx="77533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10495280" cy="5599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1845310"/>
            <a:ext cx="61849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0" r="56400"/>
          <a:stretch>
            <a:fillRect/>
          </a:stretch>
        </p:blipFill>
        <p:spPr>
          <a:xfrm>
            <a:off x="9408795" y="3572510"/>
            <a:ext cx="2607310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3066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49" y="2177711"/>
            <a:ext cx="380856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703705" y="692785"/>
            <a:ext cx="5880145" cy="2656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4871720" y="3284855"/>
            <a:ext cx="2757805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11133"/>
            <a:ext cx="361812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8400415" y="3140710"/>
            <a:ext cx="2757805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570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4943" y="2228105"/>
            <a:ext cx="380855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8160385" y="2898140"/>
            <a:ext cx="2757805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3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>
            <a:fillRect/>
          </a:stretch>
        </p:blipFill>
        <p:spPr>
          <a:xfrm>
            <a:off x="2639695" y="2204720"/>
            <a:ext cx="7004050" cy="44361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85" cy="88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195" y="1530350"/>
            <a:ext cx="121729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>
            <a:fillRect/>
          </a:stretch>
        </p:blipFill>
        <p:spPr>
          <a:xfrm>
            <a:off x="2639695" y="2204720"/>
            <a:ext cx="7004050" cy="443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9" r="6870"/>
          <a:stretch>
            <a:fillRect/>
          </a:stretch>
        </p:blipFill>
        <p:spPr>
          <a:xfrm>
            <a:off x="839470" y="1341400"/>
            <a:ext cx="10560730" cy="270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8115" y="2416752"/>
            <a:ext cx="323726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91" b="40564"/>
          <a:stretch>
            <a:fillRect/>
          </a:stretch>
        </p:blipFill>
        <p:spPr>
          <a:xfrm>
            <a:off x="4584065" y="3861435"/>
            <a:ext cx="2880360" cy="2303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92670" y="3655060"/>
            <a:ext cx="75374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8525" y="5877560"/>
            <a:ext cx="75374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1428" r="7285" b="-1428"/>
          <a:stretch>
            <a:fillRect/>
          </a:stretch>
        </p:blipFill>
        <p:spPr>
          <a:xfrm>
            <a:off x="851535" y="1196975"/>
            <a:ext cx="10488975" cy="1911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7330" y="2299970"/>
            <a:ext cx="38722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91" b="40564"/>
          <a:stretch>
            <a:fillRect/>
          </a:stretch>
        </p:blipFill>
        <p:spPr>
          <a:xfrm>
            <a:off x="4235450" y="3477260"/>
            <a:ext cx="2880360" cy="2303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44055" y="3270885"/>
            <a:ext cx="753745" cy="324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9910" y="5493385"/>
            <a:ext cx="75374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19330"/>
          <a:stretch>
            <a:fillRect/>
          </a:stretch>
        </p:blipFill>
        <p:spPr>
          <a:xfrm>
            <a:off x="1199515" y="692785"/>
            <a:ext cx="10560685" cy="3744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6296" y="1922009"/>
            <a:ext cx="437984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6296" y="3799624"/>
            <a:ext cx="1094962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1" r="7978" b="40580"/>
          <a:stretch>
            <a:fillRect/>
          </a:stretch>
        </p:blipFill>
        <p:spPr>
          <a:xfrm>
            <a:off x="4728210" y="4364990"/>
            <a:ext cx="3383280" cy="23031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935730" y="4364990"/>
            <a:ext cx="88138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139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5148" y="3825648"/>
            <a:ext cx="323727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3586" y="4436065"/>
            <a:ext cx="752191" cy="33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7490" y="4436065"/>
            <a:ext cx="799797" cy="31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1484630"/>
            <a:ext cx="9768885" cy="37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0502" y="2741176"/>
            <a:ext cx="2189924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85321" r="6870"/>
          <a:stretch>
            <a:fillRect/>
          </a:stretch>
        </p:blipFill>
        <p:spPr>
          <a:xfrm>
            <a:off x="1176020" y="806450"/>
            <a:ext cx="9840595" cy="6813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1" r="7978" b="40580"/>
          <a:stretch>
            <a:fillRect/>
          </a:stretch>
        </p:blipFill>
        <p:spPr>
          <a:xfrm>
            <a:off x="7392035" y="4364990"/>
            <a:ext cx="3383280" cy="23031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99555" y="4364990"/>
            <a:ext cx="88138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015388"/>
            <a:ext cx="752191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273983"/>
            <a:ext cx="1075919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4542112"/>
            <a:ext cx="1190176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19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98" y="3312085"/>
            <a:ext cx="809319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4331055"/>
            <a:ext cx="11340000" cy="19368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0593" y="5170674"/>
            <a:ext cx="1542468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709" y="5170674"/>
            <a:ext cx="1961410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60045" y="1224280"/>
            <a:ext cx="8040415" cy="3677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564765"/>
            <a:ext cx="2736850" cy="404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234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3305" y="1989455"/>
            <a:ext cx="4070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6292" y="4125790"/>
            <a:ext cx="323727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5650" y="1745615"/>
            <a:ext cx="3169285" cy="287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981075"/>
            <a:ext cx="2367915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764540"/>
            <a:ext cx="8760505" cy="2079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0" r="56400"/>
          <a:stretch>
            <a:fillRect/>
          </a:stretch>
        </p:blipFill>
        <p:spPr>
          <a:xfrm>
            <a:off x="4368165" y="2781300"/>
            <a:ext cx="3504565" cy="3903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92"/>
          <a:stretch>
            <a:fillRect/>
          </a:stretch>
        </p:blipFill>
        <p:spPr>
          <a:xfrm>
            <a:off x="1199515" y="548640"/>
            <a:ext cx="10702290" cy="201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1701165"/>
            <a:ext cx="5581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0" r="56400"/>
          <a:stretch>
            <a:fillRect/>
          </a:stretch>
        </p:blipFill>
        <p:spPr>
          <a:xfrm>
            <a:off x="4368165" y="2637155"/>
            <a:ext cx="3504565" cy="390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3613150"/>
            <a:ext cx="10288270" cy="3095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45368"/>
          <a:stretch>
            <a:fillRect/>
          </a:stretch>
        </p:blipFill>
        <p:spPr>
          <a:xfrm>
            <a:off x="1199515" y="1087120"/>
            <a:ext cx="10580370" cy="2671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