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5" r:id="rId9"/>
    <p:sldId id="344" r:id="rId10"/>
    <p:sldId id="343" r:id="rId11"/>
    <p:sldId id="382" r:id="rId12"/>
    <p:sldId id="341" r:id="rId13"/>
    <p:sldId id="340" r:id="rId14"/>
    <p:sldId id="338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3014345"/>
            <a:ext cx="55530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83" r="26974" b="18595"/>
          <a:stretch>
            <a:fillRect/>
          </a:stretch>
        </p:blipFill>
        <p:spPr>
          <a:xfrm>
            <a:off x="2352040" y="1412875"/>
            <a:ext cx="8281035" cy="647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1" t="53793" r="4116" b="34579"/>
          <a:stretch>
            <a:fillRect/>
          </a:stretch>
        </p:blipFill>
        <p:spPr>
          <a:xfrm>
            <a:off x="1200785" y="1484630"/>
            <a:ext cx="1152525" cy="647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6" r="36079"/>
          <a:stretch>
            <a:fillRect/>
          </a:stretch>
        </p:blipFill>
        <p:spPr>
          <a:xfrm>
            <a:off x="3942080" y="3212465"/>
            <a:ext cx="4141470" cy="31934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9" t="69783" b="18600"/>
          <a:stretch>
            <a:fillRect/>
          </a:stretch>
        </p:blipFill>
        <p:spPr>
          <a:xfrm>
            <a:off x="1271905" y="2312670"/>
            <a:ext cx="2987040" cy="6474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65" r="93017"/>
          <a:stretch>
            <a:fillRect/>
          </a:stretch>
        </p:blipFill>
        <p:spPr>
          <a:xfrm>
            <a:off x="3942080" y="2334895"/>
            <a:ext cx="79184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1412875"/>
            <a:ext cx="10920775" cy="387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749" y="1803495"/>
            <a:ext cx="361813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529157"/>
            <a:ext cx="371334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911860" y="4149090"/>
            <a:ext cx="710442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20750"/>
            <a:ext cx="11340000" cy="37946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59"/>
          <a:stretch>
            <a:fillRect/>
          </a:stretch>
        </p:blipFill>
        <p:spPr>
          <a:xfrm>
            <a:off x="5346065" y="3429000"/>
            <a:ext cx="3206115" cy="30505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8656955" y="3521075"/>
            <a:ext cx="2943860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5" y="836650"/>
            <a:ext cx="112930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677" y="2279912"/>
            <a:ext cx="369796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8832215" y="2924810"/>
            <a:ext cx="294386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89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956" y="2260149"/>
            <a:ext cx="428463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604500" cy="3568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7389" r="11899" b="-701"/>
          <a:stretch>
            <a:fillRect/>
          </a:stretch>
        </p:blipFill>
        <p:spPr>
          <a:xfrm>
            <a:off x="2388235" y="4070350"/>
            <a:ext cx="7499350" cy="27089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45"/>
          <a:stretch>
            <a:fillRect/>
          </a:stretch>
        </p:blipFill>
        <p:spPr>
          <a:xfrm>
            <a:off x="2135505" y="692150"/>
            <a:ext cx="78962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6448" y="3271702"/>
            <a:ext cx="342844" cy="3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5854" y="5814253"/>
            <a:ext cx="737860" cy="40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235075"/>
            <a:ext cx="10056540" cy="43884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2348865"/>
            <a:ext cx="10056540" cy="1706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518140" cy="2521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1775460" y="3357245"/>
            <a:ext cx="2393950" cy="3036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0559"/>
          <a:stretch>
            <a:fillRect/>
          </a:stretch>
        </p:blipFill>
        <p:spPr>
          <a:xfrm>
            <a:off x="5808345" y="3357245"/>
            <a:ext cx="530288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15415" y="1052830"/>
            <a:ext cx="9336450" cy="48793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31570" y="2110105"/>
            <a:ext cx="99104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284" y="2910942"/>
            <a:ext cx="9226246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315" y="3721100"/>
            <a:ext cx="96647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7284" y="4531079"/>
            <a:ext cx="9216725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77315" y="5340985"/>
            <a:ext cx="35985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77"/>
          <a:stretch>
            <a:fillRect/>
          </a:stretch>
        </p:blipFill>
        <p:spPr>
          <a:xfrm>
            <a:off x="1811020" y="692785"/>
            <a:ext cx="856937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1" r="11317"/>
          <a:stretch>
            <a:fillRect/>
          </a:stretch>
        </p:blipFill>
        <p:spPr>
          <a:xfrm>
            <a:off x="1127760" y="2421535"/>
            <a:ext cx="10056540" cy="15110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19"/>
          <a:stretch>
            <a:fillRect/>
          </a:stretch>
        </p:blipFill>
        <p:spPr>
          <a:xfrm>
            <a:off x="1487805" y="764540"/>
            <a:ext cx="9264695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49705" y="1871345"/>
            <a:ext cx="975106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9705" y="2666365"/>
            <a:ext cx="96532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9705" y="3461385"/>
            <a:ext cx="99815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9944" y="4266130"/>
            <a:ext cx="9198674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49944" y="5061150"/>
            <a:ext cx="9198674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49705" y="5865495"/>
            <a:ext cx="186436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93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135116"/>
            <a:ext cx="371334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650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1963" y="1391120"/>
            <a:ext cx="342770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360045" y="1224280"/>
            <a:ext cx="8112170" cy="928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" r="8142"/>
          <a:stretch>
            <a:fillRect/>
          </a:stretch>
        </p:blipFill>
        <p:spPr>
          <a:xfrm>
            <a:off x="1988185" y="2132965"/>
            <a:ext cx="8215630" cy="42906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40171"/>
            <a:ext cx="380856" cy="38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055370" y="2124710"/>
            <a:ext cx="6600235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79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49" y="2760537"/>
            <a:ext cx="371335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77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47" y="1538579"/>
            <a:ext cx="342769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" r="162" b="32793"/>
          <a:stretch>
            <a:fillRect/>
          </a:stretch>
        </p:blipFill>
        <p:spPr>
          <a:xfrm>
            <a:off x="695325" y="1412875"/>
            <a:ext cx="11339830" cy="374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293235"/>
            <a:ext cx="1573530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2025-01-18T16:48:35Z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