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8"/>
  </p:handoutMasterIdLst>
  <p:sldIdLst>
    <p:sldId id="384" r:id="rId3"/>
    <p:sldId id="385" r:id="rId4"/>
    <p:sldId id="387" r:id="rId5"/>
    <p:sldId id="390" r:id="rId6"/>
    <p:sldId id="388" r:id="rId7"/>
    <p:sldId id="389" r:id="rId8"/>
    <p:sldId id="354" r:id="rId9"/>
    <p:sldId id="352" r:id="rId10"/>
    <p:sldId id="391" r:id="rId11"/>
    <p:sldId id="351" r:id="rId12"/>
    <p:sldId id="393" r:id="rId13"/>
    <p:sldId id="350" r:id="rId14"/>
    <p:sldId id="395" r:id="rId15"/>
    <p:sldId id="349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6" r:id="rId26"/>
    <p:sldId id="335" r:id="rId27"/>
    <p:sldId id="333" r:id="rId28"/>
    <p:sldId id="396" r:id="rId29"/>
    <p:sldId id="332" r:id="rId30"/>
    <p:sldId id="397" r:id="rId31"/>
    <p:sldId id="330" r:id="rId32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076575"/>
            <a:ext cx="48006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55338"/>
          <a:stretch>
            <a:fillRect/>
          </a:stretch>
        </p:blipFill>
        <p:spPr>
          <a:xfrm>
            <a:off x="1271905" y="621030"/>
            <a:ext cx="10272395" cy="201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8610" y="1925439"/>
            <a:ext cx="1523425" cy="4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4799965" y="2853055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52638" r="18087"/>
          <a:stretch>
            <a:fillRect/>
          </a:stretch>
        </p:blipFill>
        <p:spPr>
          <a:xfrm>
            <a:off x="1559560" y="1124585"/>
            <a:ext cx="8785225" cy="2138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6614" y="1233710"/>
            <a:ext cx="1656725" cy="5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6539" y="2443166"/>
            <a:ext cx="2161360" cy="4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4439920" y="3141345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82" r="7285" b="52404"/>
          <a:stretch>
            <a:fillRect/>
          </a:stretch>
        </p:blipFill>
        <p:spPr>
          <a:xfrm>
            <a:off x="851535" y="981075"/>
            <a:ext cx="10488975" cy="2204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58285" y="1240790"/>
            <a:ext cx="12496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4368165" y="3213100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72" r="7503"/>
          <a:stretch>
            <a:fillRect/>
          </a:stretch>
        </p:blipFill>
        <p:spPr>
          <a:xfrm>
            <a:off x="851535" y="1341400"/>
            <a:ext cx="10488975" cy="1980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53025" y="1178560"/>
            <a:ext cx="102552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4368165" y="3213100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7" r="77993"/>
          <a:stretch>
            <a:fillRect/>
          </a:stretch>
        </p:blipFill>
        <p:spPr>
          <a:xfrm>
            <a:off x="360045" y="1413155"/>
            <a:ext cx="2495595" cy="1150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2564765"/>
            <a:ext cx="570611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227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3583" y="1348140"/>
            <a:ext cx="1618639" cy="5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8930" y="1194435"/>
            <a:ext cx="160591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4695" y="2530475"/>
            <a:ext cx="27031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205" y="3331210"/>
            <a:ext cx="570611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11340000" cy="3369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9444" y="1343494"/>
            <a:ext cx="1066397" cy="46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7555" y="2488861"/>
            <a:ext cx="1085440" cy="46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220845"/>
            <a:ext cx="417703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474345"/>
            <a:ext cx="10416585" cy="3587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3255" y="836930"/>
            <a:ext cx="31553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2220" y="1844675"/>
            <a:ext cx="299847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8570" y="3068955"/>
            <a:ext cx="174688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04945"/>
            <a:ext cx="417703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885"/>
            <a:ext cx="10309860" cy="426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2786380"/>
            <a:ext cx="16090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8975" y="2853055"/>
            <a:ext cx="5949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995" y="3645535"/>
            <a:ext cx="111252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390" y="3861435"/>
            <a:ext cx="271907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765" y="4653280"/>
            <a:ext cx="3505835" cy="210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295890" cy="411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1917065"/>
            <a:ext cx="23342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8237" y="2997485"/>
            <a:ext cx="6112745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4515" y="3860800"/>
            <a:ext cx="258064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765" y="4653280"/>
            <a:ext cx="3505835" cy="210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/>
          <a:stretch>
            <a:fillRect/>
          </a:stretch>
        </p:blipFill>
        <p:spPr>
          <a:xfrm>
            <a:off x="1487805" y="908685"/>
            <a:ext cx="1992040" cy="1032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86"/>
          <a:stretch>
            <a:fillRect/>
          </a:stretch>
        </p:blipFill>
        <p:spPr>
          <a:xfrm>
            <a:off x="4408805" y="2129790"/>
            <a:ext cx="3353435" cy="44335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/>
          <a:stretch>
            <a:fillRect/>
          </a:stretch>
        </p:blipFill>
        <p:spPr>
          <a:xfrm>
            <a:off x="1559560" y="692785"/>
            <a:ext cx="1992040" cy="1210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384"/>
          <a:stretch>
            <a:fillRect/>
          </a:stretch>
        </p:blipFill>
        <p:spPr>
          <a:xfrm>
            <a:off x="4008120" y="1772920"/>
            <a:ext cx="4285615" cy="42443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19"/>
          <a:stretch>
            <a:fillRect/>
          </a:stretch>
        </p:blipFill>
        <p:spPr>
          <a:xfrm>
            <a:off x="1271905" y="692785"/>
            <a:ext cx="10662920" cy="3088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1650" y="908685"/>
            <a:ext cx="8102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1951355"/>
            <a:ext cx="40487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9695" y="3112135"/>
            <a:ext cx="16770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125" y="3159760"/>
            <a:ext cx="195707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384"/>
          <a:stretch>
            <a:fillRect/>
          </a:stretch>
        </p:blipFill>
        <p:spPr>
          <a:xfrm>
            <a:off x="4799965" y="3860800"/>
            <a:ext cx="2705100" cy="267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989455"/>
            <a:ext cx="10488975" cy="2212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78786" r="3477"/>
          <a:stretch>
            <a:fillRect/>
          </a:stretch>
        </p:blipFill>
        <p:spPr>
          <a:xfrm>
            <a:off x="839470" y="981075"/>
            <a:ext cx="10513060" cy="9359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384"/>
          <a:stretch>
            <a:fillRect/>
          </a:stretch>
        </p:blipFill>
        <p:spPr>
          <a:xfrm>
            <a:off x="4655820" y="3141345"/>
            <a:ext cx="3427730" cy="3394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04155" y="1196975"/>
            <a:ext cx="13150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9010" y="2199036"/>
            <a:ext cx="1018790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52220"/>
            <a:ext cx="11340000" cy="465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1935" y="1139825"/>
            <a:ext cx="374777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5296" y="2494968"/>
            <a:ext cx="1047355" cy="4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6984" y="2456875"/>
            <a:ext cx="1104483" cy="48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7975" y="3281045"/>
            <a:ext cx="240220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384"/>
          <a:stretch>
            <a:fillRect/>
          </a:stretch>
        </p:blipFill>
        <p:spPr>
          <a:xfrm>
            <a:off x="4767580" y="4303395"/>
            <a:ext cx="248158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1595798"/>
            <a:ext cx="2170881" cy="5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20384"/>
          <a:stretch>
            <a:fillRect/>
          </a:stretch>
        </p:blipFill>
        <p:spPr>
          <a:xfrm>
            <a:off x="8904605" y="3860800"/>
            <a:ext cx="248158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/>
          <a:stretch>
            <a:fillRect/>
          </a:stretch>
        </p:blipFill>
        <p:spPr>
          <a:xfrm>
            <a:off x="1271905" y="836930"/>
            <a:ext cx="1992040" cy="1109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2999740" y="1772920"/>
            <a:ext cx="6080760" cy="48615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36015"/>
            <a:ext cx="10231120" cy="397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615" y="2359660"/>
            <a:ext cx="18992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2945" y="3458845"/>
            <a:ext cx="28822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4486275"/>
            <a:ext cx="20072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8832215" y="4088765"/>
            <a:ext cx="296545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6" r="8142" b="50256"/>
          <a:stretch>
            <a:fillRect/>
          </a:stretch>
        </p:blipFill>
        <p:spPr>
          <a:xfrm>
            <a:off x="767715" y="1268730"/>
            <a:ext cx="10416540" cy="1944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5975" y="1348740"/>
            <a:ext cx="134302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840" y="2357755"/>
            <a:ext cx="142811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4008120" y="3357245"/>
            <a:ext cx="4080510" cy="326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3" r="6975"/>
          <a:stretch>
            <a:fillRect/>
          </a:stretch>
        </p:blipFill>
        <p:spPr>
          <a:xfrm>
            <a:off x="839470" y="1053110"/>
            <a:ext cx="10560730" cy="20856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22951" y="1262987"/>
            <a:ext cx="1066397" cy="50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767" y="2443665"/>
            <a:ext cx="1047355" cy="49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4008120" y="3357245"/>
            <a:ext cx="4080510" cy="326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22080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93360" y="1196975"/>
            <a:ext cx="18186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9215" y="1196975"/>
            <a:ext cx="18999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9005" y="2273300"/>
            <a:ext cx="219456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4008120" y="3357245"/>
            <a:ext cx="4080510" cy="326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6" b="51987"/>
          <a:stretch>
            <a:fillRect/>
          </a:stretch>
        </p:blipFill>
        <p:spPr>
          <a:xfrm>
            <a:off x="695325" y="1124585"/>
            <a:ext cx="10920730" cy="2708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4955" y="2092960"/>
            <a:ext cx="12420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6645" y="3059430"/>
            <a:ext cx="10693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86"/>
          <a:stretch>
            <a:fillRect/>
          </a:stretch>
        </p:blipFill>
        <p:spPr>
          <a:xfrm>
            <a:off x="8976360" y="3141345"/>
            <a:ext cx="2294255" cy="303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1199515" y="621030"/>
            <a:ext cx="10184130" cy="432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908685"/>
            <a:ext cx="41033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1844675"/>
            <a:ext cx="14630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1844675"/>
            <a:ext cx="120015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7950" y="2942590"/>
            <a:ext cx="174879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113"/>
          <a:stretch>
            <a:fillRect/>
          </a:stretch>
        </p:blipFill>
        <p:spPr>
          <a:xfrm>
            <a:off x="4359910" y="3861435"/>
            <a:ext cx="366395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1343660" y="836930"/>
            <a:ext cx="3072175" cy="1128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9578"/>
          <a:stretch>
            <a:fillRect/>
          </a:stretch>
        </p:blipFill>
        <p:spPr>
          <a:xfrm>
            <a:off x="3503930" y="1701165"/>
            <a:ext cx="5330825" cy="44513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20680" cy="4157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160" y="892175"/>
            <a:ext cx="238887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3180080"/>
            <a:ext cx="138239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5010" y="3068955"/>
            <a:ext cx="13944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9578"/>
          <a:stretch>
            <a:fillRect/>
          </a:stretch>
        </p:blipFill>
        <p:spPr>
          <a:xfrm>
            <a:off x="8472170" y="4004945"/>
            <a:ext cx="2881630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10623550" cy="3345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1701165"/>
            <a:ext cx="126682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1982470"/>
            <a:ext cx="13411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2997200"/>
            <a:ext cx="14617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8615" y="2853055"/>
            <a:ext cx="172656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9578"/>
          <a:stretch>
            <a:fillRect/>
          </a:stretch>
        </p:blipFill>
        <p:spPr>
          <a:xfrm>
            <a:off x="4439920" y="3717290"/>
            <a:ext cx="3609975" cy="301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787380" cy="438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798830"/>
            <a:ext cx="12077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1844675"/>
            <a:ext cx="17106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695" y="3068955"/>
            <a:ext cx="14617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950" y="4077335"/>
            <a:ext cx="13246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19578"/>
          <a:stretch>
            <a:fillRect/>
          </a:stretch>
        </p:blipFill>
        <p:spPr>
          <a:xfrm>
            <a:off x="5304155" y="3933190"/>
            <a:ext cx="3191510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51839"/>
          <a:stretch>
            <a:fillRect/>
          </a:stretch>
        </p:blipFill>
        <p:spPr>
          <a:xfrm>
            <a:off x="623615" y="1269010"/>
            <a:ext cx="10860360" cy="27175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980724" y="1374706"/>
            <a:ext cx="1656725" cy="4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1782" y="1365174"/>
            <a:ext cx="1009268" cy="4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1102" y="2356467"/>
            <a:ext cx="971183" cy="4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2739" y="2356467"/>
            <a:ext cx="1018790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86"/>
          <a:stretch>
            <a:fillRect/>
          </a:stretch>
        </p:blipFill>
        <p:spPr>
          <a:xfrm>
            <a:off x="6310630" y="3300730"/>
            <a:ext cx="2349500" cy="310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1902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9085" y="1501140"/>
            <a:ext cx="10553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4331" y="2428738"/>
            <a:ext cx="514156" cy="50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86"/>
          <a:stretch>
            <a:fillRect/>
          </a:stretch>
        </p:blipFill>
        <p:spPr>
          <a:xfrm>
            <a:off x="4728210" y="2997200"/>
            <a:ext cx="2715260" cy="359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84300"/>
            <a:ext cx="11340000" cy="1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080" y="1122045"/>
            <a:ext cx="11468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5" r="68468"/>
          <a:stretch>
            <a:fillRect/>
          </a:stretch>
        </p:blipFill>
        <p:spPr>
          <a:xfrm>
            <a:off x="977900" y="3001290"/>
            <a:ext cx="3575730" cy="7883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86"/>
          <a:stretch>
            <a:fillRect/>
          </a:stretch>
        </p:blipFill>
        <p:spPr>
          <a:xfrm>
            <a:off x="4866005" y="2929255"/>
            <a:ext cx="2715260" cy="359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/>
          <a:stretch>
            <a:fillRect/>
          </a:stretch>
        </p:blipFill>
        <p:spPr>
          <a:xfrm>
            <a:off x="1343660" y="981075"/>
            <a:ext cx="1919650" cy="1153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3792220" y="1844675"/>
            <a:ext cx="4619625" cy="4632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57"/>
          <a:stretch>
            <a:fillRect/>
          </a:stretch>
        </p:blipFill>
        <p:spPr>
          <a:xfrm>
            <a:off x="551815" y="1224280"/>
            <a:ext cx="10897235" cy="213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6240" y="1507490"/>
            <a:ext cx="8610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265" y="2559685"/>
            <a:ext cx="15233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4300" y="2642870"/>
            <a:ext cx="7874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4511675" y="3284855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t="37576"/>
          <a:stretch>
            <a:fillRect/>
          </a:stretch>
        </p:blipFill>
        <p:spPr>
          <a:xfrm>
            <a:off x="1199560" y="764820"/>
            <a:ext cx="10489520" cy="3663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10603" y="1104476"/>
            <a:ext cx="1573700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5958" y="1095321"/>
            <a:ext cx="1052183" cy="4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6565" y="2239645"/>
            <a:ext cx="189547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4856" y="3383933"/>
            <a:ext cx="1006436" cy="47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3301"/>
          <a:stretch>
            <a:fillRect/>
          </a:stretch>
        </p:blipFill>
        <p:spPr>
          <a:xfrm>
            <a:off x="6024245" y="3213100"/>
            <a:ext cx="3382010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2025-01-18T17:29:24Z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