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8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91" r:id="rId13"/>
    <p:sldId id="337" r:id="rId14"/>
    <p:sldId id="336" r:id="rId15"/>
    <p:sldId id="335" r:id="rId16"/>
    <p:sldId id="334" r:id="rId17"/>
    <p:sldId id="332" r:id="rId18"/>
    <p:sldId id="331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3209925"/>
            <a:ext cx="6943725" cy="438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7"/>
          <a:stretch>
            <a:fillRect/>
          </a:stretch>
        </p:blipFill>
        <p:spPr>
          <a:xfrm>
            <a:off x="1415415" y="548640"/>
            <a:ext cx="10025380" cy="2952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23"/>
          <a:stretch>
            <a:fillRect/>
          </a:stretch>
        </p:blipFill>
        <p:spPr>
          <a:xfrm>
            <a:off x="3863975" y="3357245"/>
            <a:ext cx="4377690" cy="33762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70"/>
          <a:stretch>
            <a:fillRect/>
          </a:stretch>
        </p:blipFill>
        <p:spPr>
          <a:xfrm>
            <a:off x="1415415" y="981355"/>
            <a:ext cx="10025380" cy="2771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23"/>
          <a:stretch>
            <a:fillRect/>
          </a:stretch>
        </p:blipFill>
        <p:spPr>
          <a:xfrm>
            <a:off x="3863975" y="3357245"/>
            <a:ext cx="4377690" cy="33762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17725"/>
            <a:ext cx="11340000" cy="3221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9844" y="2103681"/>
            <a:ext cx="371335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4353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77" y="2697227"/>
            <a:ext cx="342770" cy="3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9343390" cy="4024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4439920" y="4502785"/>
            <a:ext cx="3489960" cy="2355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435590" cy="3924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4017010" y="3768090"/>
            <a:ext cx="4192270" cy="28289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2718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858" y="2107540"/>
            <a:ext cx="428463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33970"/>
            <a:ext cx="342769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471798"/>
            <a:ext cx="361812" cy="4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052830"/>
            <a:ext cx="10537190" cy="2670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01"/>
          <a:stretch>
            <a:fillRect/>
          </a:stretch>
        </p:blipFill>
        <p:spPr>
          <a:xfrm>
            <a:off x="3605530" y="3573145"/>
            <a:ext cx="5149850" cy="31635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90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31035" y="3496945"/>
            <a:ext cx="232346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57279" y="3607887"/>
            <a:ext cx="409420" cy="333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463" y="4256305"/>
            <a:ext cx="2665994" cy="34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733010"/>
            <a:ext cx="11340000" cy="134431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07171" y="4904624"/>
            <a:ext cx="818841" cy="33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0395" y="4914158"/>
            <a:ext cx="1618639" cy="33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7902" y="5562480"/>
            <a:ext cx="752191" cy="33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96" r="6870"/>
          <a:stretch>
            <a:fillRect/>
          </a:stretch>
        </p:blipFill>
        <p:spPr>
          <a:xfrm>
            <a:off x="360045" y="1484910"/>
            <a:ext cx="10560730" cy="1685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3979" y="2454298"/>
            <a:ext cx="2142316" cy="49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01"/>
          <a:stretch>
            <a:fillRect/>
          </a:stretch>
        </p:blipFill>
        <p:spPr>
          <a:xfrm>
            <a:off x="3605530" y="3284855"/>
            <a:ext cx="5149850" cy="316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282700" y="621030"/>
            <a:ext cx="10560730" cy="28073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76660" y="1785644"/>
            <a:ext cx="2818337" cy="49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0075" y="2533650"/>
            <a:ext cx="480758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01"/>
          <a:stretch>
            <a:fillRect/>
          </a:stretch>
        </p:blipFill>
        <p:spPr>
          <a:xfrm>
            <a:off x="3935730" y="3357245"/>
            <a:ext cx="5149850" cy="316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271905" y="764540"/>
            <a:ext cx="10488975" cy="2668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18995" y="1917065"/>
            <a:ext cx="98837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9470" y="2774950"/>
            <a:ext cx="99682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01"/>
          <a:stretch>
            <a:fillRect/>
          </a:stretch>
        </p:blipFill>
        <p:spPr>
          <a:xfrm>
            <a:off x="3350895" y="3573145"/>
            <a:ext cx="5149850" cy="316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821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57279" y="2174906"/>
            <a:ext cx="409420" cy="33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662" y="2822871"/>
            <a:ext cx="418942" cy="32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4130" y="2822871"/>
            <a:ext cx="799798" cy="32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4534" y="3451778"/>
            <a:ext cx="1180654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30680" y="4099743"/>
            <a:ext cx="790277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49219" y="4109272"/>
            <a:ext cx="1561511" cy="34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32685"/>
            <a:ext cx="11340000" cy="1976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8508" y="3583679"/>
            <a:ext cx="761712" cy="35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875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2238355"/>
            <a:ext cx="1161612" cy="36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3526844"/>
            <a:ext cx="1951889" cy="36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5591" y="4185406"/>
            <a:ext cx="1171133" cy="353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271905" y="692785"/>
            <a:ext cx="10704875" cy="2330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63"/>
          <a:stretch>
            <a:fillRect/>
          </a:stretch>
        </p:blipFill>
        <p:spPr>
          <a:xfrm>
            <a:off x="4511675" y="3140710"/>
            <a:ext cx="350139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886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21755" y="2286635"/>
            <a:ext cx="4318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636875"/>
            <a:ext cx="11340000" cy="1271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8308" y="2856694"/>
            <a:ext cx="276120" cy="27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4336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2553" y="2640840"/>
            <a:ext cx="342769" cy="3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