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0" r:id="rId11"/>
    <p:sldId id="339" r:id="rId12"/>
    <p:sldId id="337" r:id="rId13"/>
    <p:sldId id="336" r:id="rId14"/>
    <p:sldId id="335" r:id="rId15"/>
    <p:sldId id="333" r:id="rId16"/>
    <p:sldId id="332" r:id="rId17"/>
    <p:sldId id="331" r:id="rId18"/>
    <p:sldId id="386" r:id="rId19"/>
    <p:sldId id="327" r:id="rId20"/>
    <p:sldId id="326" r:id="rId21"/>
    <p:sldId id="387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335" y="3101975"/>
            <a:ext cx="10641330" cy="6546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46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5664200" y="3284855"/>
            <a:ext cx="5030470" cy="32899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196695"/>
            <a:ext cx="11340000" cy="26359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6108" y="1521411"/>
            <a:ext cx="342770" cy="39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4008120" y="3832860"/>
            <a:ext cx="4281170" cy="2799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750"/>
            <a:ext cx="107902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6021" y="1781652"/>
            <a:ext cx="362392" cy="37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820" y="443865"/>
            <a:ext cx="10189210" cy="29851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64"/>
          <a:stretch>
            <a:fillRect/>
          </a:stretch>
        </p:blipFill>
        <p:spPr>
          <a:xfrm>
            <a:off x="5808345" y="2637155"/>
            <a:ext cx="4478020" cy="402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84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1500317"/>
            <a:ext cx="428463" cy="39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24245" y="2204720"/>
            <a:ext cx="3124200" cy="201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30" t="40312" r="28245"/>
          <a:stretch>
            <a:fillRect/>
          </a:stretch>
        </p:blipFill>
        <p:spPr>
          <a:xfrm>
            <a:off x="3719830" y="2348865"/>
            <a:ext cx="2520270" cy="170624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64"/>
          <a:stretch>
            <a:fillRect/>
          </a:stretch>
        </p:blipFill>
        <p:spPr>
          <a:xfrm>
            <a:off x="6816090" y="2348865"/>
            <a:ext cx="4478020" cy="402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492740" cy="2639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930" y="908685"/>
            <a:ext cx="52451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64"/>
          <a:stretch>
            <a:fillRect/>
          </a:stretch>
        </p:blipFill>
        <p:spPr>
          <a:xfrm>
            <a:off x="4252595" y="3284855"/>
            <a:ext cx="3686810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09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473240"/>
            <a:ext cx="428463" cy="39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65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02"/>
          <a:stretch>
            <a:fillRect/>
          </a:stretch>
        </p:blipFill>
        <p:spPr>
          <a:xfrm>
            <a:off x="695325" y="3185795"/>
            <a:ext cx="5831840" cy="35820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5"/>
          <a:stretch>
            <a:fillRect/>
          </a:stretch>
        </p:blipFill>
        <p:spPr>
          <a:xfrm>
            <a:off x="7031990" y="3860800"/>
            <a:ext cx="4839970" cy="28790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204595" y="548640"/>
            <a:ext cx="10488975" cy="2924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69839" y="1815400"/>
            <a:ext cx="1085440" cy="466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1552" y="2749008"/>
            <a:ext cx="1104483" cy="466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02"/>
          <a:stretch>
            <a:fillRect/>
          </a:stretch>
        </p:blipFill>
        <p:spPr>
          <a:xfrm>
            <a:off x="1991995" y="3429000"/>
            <a:ext cx="5234940" cy="321564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37"/>
          <a:stretch>
            <a:fillRect/>
          </a:stretch>
        </p:blipFill>
        <p:spPr>
          <a:xfrm>
            <a:off x="7536180" y="4060825"/>
            <a:ext cx="2326640" cy="2583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 b="40286"/>
          <a:stretch>
            <a:fillRect/>
          </a:stretch>
        </p:blipFill>
        <p:spPr>
          <a:xfrm>
            <a:off x="1127760" y="594995"/>
            <a:ext cx="10560685" cy="2834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84087" y="1766844"/>
            <a:ext cx="2894508" cy="514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20611" y="2767442"/>
            <a:ext cx="485591" cy="40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916"/>
          <a:stretch>
            <a:fillRect/>
          </a:stretch>
        </p:blipFill>
        <p:spPr>
          <a:xfrm>
            <a:off x="3719830" y="3429000"/>
            <a:ext cx="2016125" cy="321564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37"/>
          <a:stretch>
            <a:fillRect/>
          </a:stretch>
        </p:blipFill>
        <p:spPr>
          <a:xfrm>
            <a:off x="6671945" y="4149090"/>
            <a:ext cx="2326640" cy="2583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36003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63879" y="3879471"/>
            <a:ext cx="733148" cy="36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3602" y="4527145"/>
            <a:ext cx="1180654" cy="36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3" t="62751" r="6870"/>
          <a:stretch>
            <a:fillRect/>
          </a:stretch>
        </p:blipFill>
        <p:spPr>
          <a:xfrm>
            <a:off x="1271905" y="1268730"/>
            <a:ext cx="9768840" cy="17678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79662" y="2407046"/>
            <a:ext cx="457027" cy="362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916"/>
          <a:stretch>
            <a:fillRect/>
          </a:stretch>
        </p:blipFill>
        <p:spPr>
          <a:xfrm>
            <a:off x="3648075" y="2997200"/>
            <a:ext cx="2016125" cy="321564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37"/>
          <a:stretch>
            <a:fillRect/>
          </a:stretch>
        </p:blipFill>
        <p:spPr>
          <a:xfrm>
            <a:off x="6600190" y="3717290"/>
            <a:ext cx="2326640" cy="2583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268730"/>
            <a:ext cx="10416585" cy="1948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20565" y="2367915"/>
            <a:ext cx="217106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82" r="8902"/>
          <a:stretch>
            <a:fillRect/>
          </a:stretch>
        </p:blipFill>
        <p:spPr>
          <a:xfrm>
            <a:off x="4520565" y="3285490"/>
            <a:ext cx="3075305" cy="3215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23570" y="1701165"/>
            <a:ext cx="10849020" cy="3253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6094" y="3151237"/>
            <a:ext cx="1190176" cy="343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7958" y="4439380"/>
            <a:ext cx="761712" cy="333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2063750" y="1484630"/>
            <a:ext cx="7968660" cy="3195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9196" y="2247572"/>
            <a:ext cx="1475818" cy="35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33478" y="2905851"/>
            <a:ext cx="742670" cy="34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23956" y="3545050"/>
            <a:ext cx="752192" cy="34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19674" y="4174708"/>
            <a:ext cx="1866196" cy="36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005050"/>
            <a:ext cx="11340000" cy="25529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4216" y="2786174"/>
            <a:ext cx="752191" cy="36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3192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1571" y="3149260"/>
            <a:ext cx="704584" cy="35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2377" y="3825803"/>
            <a:ext cx="1018790" cy="27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54543" y="4435645"/>
            <a:ext cx="742670" cy="35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96911" y="4435645"/>
            <a:ext cx="733148" cy="35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32306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25727" y="3240250"/>
            <a:ext cx="771234" cy="34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2931" y="4536321"/>
            <a:ext cx="1114005" cy="34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72640"/>
            <a:ext cx="11340000" cy="30573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27829" y="4410932"/>
            <a:ext cx="276121" cy="28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29"/>
          <a:stretch>
            <a:fillRect/>
          </a:stretch>
        </p:blipFill>
        <p:spPr>
          <a:xfrm>
            <a:off x="1487805" y="908685"/>
            <a:ext cx="9768885" cy="58680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2025-01-20T02:04:23Z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