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0" r:id="rId17"/>
    <p:sldId id="338" r:id="rId18"/>
    <p:sldId id="337" r:id="rId19"/>
    <p:sldId id="335" r:id="rId20"/>
    <p:sldId id="334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6820" y="3119120"/>
            <a:ext cx="46577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1268730"/>
            <a:ext cx="9912395" cy="993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26152"/>
          <a:stretch>
            <a:fillRect/>
          </a:stretch>
        </p:blipFill>
        <p:spPr>
          <a:xfrm>
            <a:off x="3648075" y="2132965"/>
            <a:ext cx="4973955" cy="43827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2786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82" y="1429341"/>
            <a:ext cx="371335" cy="4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26152"/>
          <a:stretch>
            <a:fillRect/>
          </a:stretch>
        </p:blipFill>
        <p:spPr>
          <a:xfrm>
            <a:off x="4511675" y="3860800"/>
            <a:ext cx="3146425" cy="277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476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042" y="2756845"/>
            <a:ext cx="361813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04949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179" y="1784890"/>
            <a:ext cx="334852" cy="3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229506"/>
            <a:ext cx="380856" cy="39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127760" y="3860800"/>
            <a:ext cx="8112170" cy="180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0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475983"/>
            <a:ext cx="361813" cy="40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4165"/>
          <a:stretch>
            <a:fillRect/>
          </a:stretch>
        </p:blipFill>
        <p:spPr>
          <a:xfrm>
            <a:off x="4439920" y="3140710"/>
            <a:ext cx="3564890" cy="332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335280" y="1671320"/>
            <a:ext cx="8072120" cy="3611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4165"/>
          <a:stretch>
            <a:fillRect/>
          </a:stretch>
        </p:blipFill>
        <p:spPr>
          <a:xfrm>
            <a:off x="8544560" y="1917065"/>
            <a:ext cx="3361690" cy="31318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374630" cy="3649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22549"/>
          <a:stretch>
            <a:fillRect/>
          </a:stretch>
        </p:blipFill>
        <p:spPr>
          <a:xfrm>
            <a:off x="7783830" y="3429000"/>
            <a:ext cx="3361690" cy="31724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567678"/>
            <a:ext cx="380856" cy="3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914380" cy="868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160905" y="1416685"/>
            <a:ext cx="9748520" cy="270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7545" y="1471930"/>
            <a:ext cx="65722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160905" y="4076700"/>
            <a:ext cx="9403080" cy="289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3237734"/>
            <a:ext cx="361813" cy="40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4706620" y="3644900"/>
            <a:ext cx="2646045" cy="298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60045" y="1224280"/>
            <a:ext cx="8040415" cy="910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" r="55129"/>
          <a:stretch>
            <a:fillRect/>
          </a:stretch>
        </p:blipFill>
        <p:spPr>
          <a:xfrm>
            <a:off x="4375785" y="2061210"/>
            <a:ext cx="3441065" cy="37541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905" y="548640"/>
            <a:ext cx="10272440" cy="3774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6394" y="805711"/>
            <a:ext cx="1047355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9114" y="1796989"/>
            <a:ext cx="1104483" cy="4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9265" y="2750141"/>
            <a:ext cx="1047355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4885" y="3557270"/>
            <a:ext cx="25590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" r="55129"/>
          <a:stretch>
            <a:fillRect/>
          </a:stretch>
        </p:blipFill>
        <p:spPr>
          <a:xfrm>
            <a:off x="6402070" y="3395980"/>
            <a:ext cx="2973705" cy="324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343660" y="404495"/>
            <a:ext cx="10200685" cy="4906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9861" y="1718758"/>
            <a:ext cx="571284" cy="5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6975" y="3521075"/>
            <a:ext cx="243713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" r="55129"/>
          <a:stretch>
            <a:fillRect/>
          </a:stretch>
        </p:blipFill>
        <p:spPr>
          <a:xfrm>
            <a:off x="5088255" y="4437380"/>
            <a:ext cx="2120265" cy="231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341120"/>
            <a:ext cx="10200685" cy="39071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55725" y="1772920"/>
            <a:ext cx="9480595" cy="2814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2984" y="2097000"/>
            <a:ext cx="504634" cy="4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7594" y="3022382"/>
            <a:ext cx="609370" cy="45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7450" y="2831465"/>
            <a:ext cx="60109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5990" y="3804920"/>
            <a:ext cx="592328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" r="16396"/>
          <a:stretch>
            <a:fillRect/>
          </a:stretch>
        </p:blipFill>
        <p:spPr>
          <a:xfrm>
            <a:off x="1415415" y="969925"/>
            <a:ext cx="9480595" cy="4705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6176" y="2053095"/>
            <a:ext cx="1104483" cy="4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9960" y="1928495"/>
            <a:ext cx="469709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2690" y="2877185"/>
            <a:ext cx="97415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77315" y="3959860"/>
            <a:ext cx="967422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02690" y="4715510"/>
            <a:ext cx="1012317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9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335280" y="1628775"/>
            <a:ext cx="8328705" cy="3497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9048750" y="1885950"/>
            <a:ext cx="2646045" cy="29832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6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1500229"/>
            <a:ext cx="428463" cy="38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2672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68" y="1564324"/>
            <a:ext cx="361813" cy="39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60520"/>
            <a:ext cx="11340000" cy="2656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6066" y="4128032"/>
            <a:ext cx="333248" cy="38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2348629"/>
            <a:ext cx="428463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421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8296" y="4420820"/>
            <a:ext cx="428463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855595" y="1628775"/>
            <a:ext cx="6096045" cy="35039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2025-01-18T16:27:26Z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