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86" r:id="rId16"/>
    <p:sldId id="334" r:id="rId17"/>
    <p:sldId id="332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0" y="3197225"/>
            <a:ext cx="11137900" cy="462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2931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8134" y="2106884"/>
            <a:ext cx="342770" cy="39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2970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21006" y="2159595"/>
            <a:ext cx="428463" cy="39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64540"/>
            <a:ext cx="10608310" cy="5583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185" y="2020570"/>
            <a:ext cx="91948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93855" y="260921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76830"/>
            <a:ext cx="11340000" cy="1974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7336" y="2572575"/>
            <a:ext cx="380856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51"/>
          <a:stretch>
            <a:fillRect/>
          </a:stretch>
        </p:blipFill>
        <p:spPr>
          <a:xfrm>
            <a:off x="1271905" y="621030"/>
            <a:ext cx="10189210" cy="3016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4604385" y="3679825"/>
            <a:ext cx="3929380" cy="2967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52" r="1159"/>
          <a:stretch>
            <a:fillRect/>
          </a:stretch>
        </p:blipFill>
        <p:spPr>
          <a:xfrm>
            <a:off x="911860" y="1341400"/>
            <a:ext cx="11208430" cy="1831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3792220" y="2997200"/>
            <a:ext cx="4373880" cy="330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83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410398"/>
            <a:ext cx="428463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683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8775" y="2311362"/>
            <a:ext cx="371335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621030"/>
            <a:ext cx="9136380" cy="3876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3280410" y="4293235"/>
            <a:ext cx="5629910" cy="24688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988820"/>
            <a:ext cx="10128930" cy="1922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9690" y="2323222"/>
            <a:ext cx="514156" cy="37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5910" y="3082290"/>
            <a:ext cx="179070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3885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49136" y="3857117"/>
            <a:ext cx="2009017" cy="37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8456" y="4439370"/>
            <a:ext cx="1133047" cy="35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839470" y="1341120"/>
            <a:ext cx="10272440" cy="3811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7157" y="1607618"/>
            <a:ext cx="457027" cy="4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7157" y="3494122"/>
            <a:ext cx="428463" cy="46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628775"/>
            <a:ext cx="10200685" cy="2800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6978" y="1876174"/>
            <a:ext cx="2189924" cy="4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0500" y="2812415"/>
            <a:ext cx="97504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415" y="3644900"/>
            <a:ext cx="373253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124585"/>
            <a:ext cx="10128930" cy="2855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1280" y="2346960"/>
            <a:ext cx="35102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9025" y="2245995"/>
            <a:ext cx="249301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7640" y="3068955"/>
            <a:ext cx="895032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8" r="11317"/>
          <a:stretch>
            <a:fillRect/>
          </a:stretch>
        </p:blipFill>
        <p:spPr>
          <a:xfrm>
            <a:off x="4368165" y="4000500"/>
            <a:ext cx="3678555" cy="246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917065"/>
            <a:ext cx="10849020" cy="2733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5683" y="1973940"/>
            <a:ext cx="1152090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6035" y="1973940"/>
            <a:ext cx="1609118" cy="35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6489" y="3117043"/>
            <a:ext cx="761712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3541" y="3679069"/>
            <a:ext cx="761712" cy="35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2735" y="4260146"/>
            <a:ext cx="704584" cy="32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985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234" y="1574679"/>
            <a:ext cx="780755" cy="34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1964" y="3281330"/>
            <a:ext cx="1199697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5793" y="3834323"/>
            <a:ext cx="799798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0151" y="4387317"/>
            <a:ext cx="3684785" cy="3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457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695" y="2352449"/>
            <a:ext cx="1133047" cy="3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5264" y="3466957"/>
            <a:ext cx="780755" cy="35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71" y="3476483"/>
            <a:ext cx="733148" cy="3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1535" y="3989070"/>
            <a:ext cx="76200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48060" y="4038500"/>
            <a:ext cx="790278" cy="32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4886" y="4590991"/>
            <a:ext cx="771234" cy="35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0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52594" y="2957896"/>
            <a:ext cx="285642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88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77" y="2843574"/>
            <a:ext cx="257078" cy="2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540037"/>
            <a:ext cx="380856" cy="3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13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2025-01-20T02:08:16Z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