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0" r:id="rId10"/>
    <p:sldId id="339" r:id="rId11"/>
    <p:sldId id="337" r:id="rId12"/>
    <p:sldId id="336" r:id="rId13"/>
    <p:sldId id="335" r:id="rId14"/>
    <p:sldId id="334" r:id="rId15"/>
    <p:sldId id="389" r:id="rId16"/>
    <p:sldId id="332" r:id="rId17"/>
    <p:sldId id="331" r:id="rId18"/>
    <p:sldId id="390" r:id="rId19"/>
    <p:sldId id="330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247900"/>
            <a:ext cx="78105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453191"/>
            <a:ext cx="371334" cy="39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4"/>
          <a:stretch>
            <a:fillRect/>
          </a:stretch>
        </p:blipFill>
        <p:spPr>
          <a:xfrm>
            <a:off x="3792220" y="3644900"/>
            <a:ext cx="2814955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215581"/>
            <a:ext cx="361813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4"/>
          <a:stretch>
            <a:fillRect/>
          </a:stretch>
        </p:blipFill>
        <p:spPr>
          <a:xfrm>
            <a:off x="9063990" y="2924810"/>
            <a:ext cx="2814955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473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580" y="2169160"/>
            <a:ext cx="4857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85"/>
          <a:stretch>
            <a:fillRect/>
          </a:stretch>
        </p:blipFill>
        <p:spPr>
          <a:xfrm>
            <a:off x="1343660" y="548640"/>
            <a:ext cx="10374630" cy="2675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2"/>
          <a:stretch>
            <a:fillRect/>
          </a:stretch>
        </p:blipFill>
        <p:spPr>
          <a:xfrm>
            <a:off x="3613150" y="3368675"/>
            <a:ext cx="4965700" cy="335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24" r="3063"/>
          <a:stretch>
            <a:fillRect/>
          </a:stretch>
        </p:blipFill>
        <p:spPr>
          <a:xfrm>
            <a:off x="1271905" y="791845"/>
            <a:ext cx="10726420" cy="2190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2"/>
          <a:stretch>
            <a:fillRect/>
          </a:stretch>
        </p:blipFill>
        <p:spPr>
          <a:xfrm>
            <a:off x="3719830" y="3068955"/>
            <a:ext cx="4965700" cy="335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81246"/>
            <a:ext cx="342770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2"/>
          <a:stretch>
            <a:fillRect/>
          </a:stretch>
        </p:blipFill>
        <p:spPr>
          <a:xfrm>
            <a:off x="4008120" y="3860800"/>
            <a:ext cx="417703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90910"/>
            <a:ext cx="333249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2"/>
          <a:stretch>
            <a:fillRect/>
          </a:stretch>
        </p:blipFill>
        <p:spPr>
          <a:xfrm>
            <a:off x="7522845" y="3860800"/>
            <a:ext cx="4177030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76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703705" y="4580890"/>
            <a:ext cx="5548630" cy="2060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53"/>
          <a:stretch>
            <a:fillRect/>
          </a:stretch>
        </p:blipFill>
        <p:spPr>
          <a:xfrm>
            <a:off x="8112125" y="3140710"/>
            <a:ext cx="2767330" cy="35426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41834" r="-218" b="993"/>
          <a:stretch>
            <a:fillRect/>
          </a:stretch>
        </p:blipFill>
        <p:spPr>
          <a:xfrm>
            <a:off x="767760" y="1124865"/>
            <a:ext cx="10787970" cy="2558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703705" y="4580890"/>
            <a:ext cx="5548630" cy="2060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53"/>
          <a:stretch>
            <a:fillRect/>
          </a:stretch>
        </p:blipFill>
        <p:spPr>
          <a:xfrm>
            <a:off x="8112125" y="3140710"/>
            <a:ext cx="2767330" cy="35426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96975"/>
            <a:ext cx="10560730" cy="2752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36950" y="2232025"/>
            <a:ext cx="12541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3127" y="2358619"/>
            <a:ext cx="428463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6351" y="3272920"/>
            <a:ext cx="485591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288030" y="4149090"/>
            <a:ext cx="5548630" cy="206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911860" y="1196975"/>
            <a:ext cx="6311945" cy="3505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9799" y="2977991"/>
            <a:ext cx="352292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540" y="3587633"/>
            <a:ext cx="780755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235" y="4216326"/>
            <a:ext cx="380856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784" y="4225851"/>
            <a:ext cx="1171133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249045" y="4702175"/>
            <a:ext cx="5880145" cy="19348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24717" y="5492928"/>
            <a:ext cx="2028060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2105660"/>
            <a:ext cx="4418330" cy="383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63525" y="1268730"/>
            <a:ext cx="9706610" cy="4966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4725035"/>
            <a:ext cx="92024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5517515"/>
            <a:ext cx="61982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53"/>
          <a:stretch>
            <a:fillRect/>
          </a:stretch>
        </p:blipFill>
        <p:spPr>
          <a:xfrm>
            <a:off x="10056495" y="2132965"/>
            <a:ext cx="1955800" cy="250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68730"/>
            <a:ext cx="10488975" cy="2752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2180" y="1362075"/>
            <a:ext cx="13385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7787" y="2401802"/>
            <a:ext cx="485591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7070" y="2369820"/>
            <a:ext cx="237553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84563" y="2420850"/>
            <a:ext cx="542721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7787" y="3297055"/>
            <a:ext cx="1047355" cy="4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53"/>
          <a:stretch>
            <a:fillRect/>
          </a:stretch>
        </p:blipFill>
        <p:spPr>
          <a:xfrm>
            <a:off x="5015865" y="3284855"/>
            <a:ext cx="2767330" cy="354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636875"/>
            <a:ext cx="11340000" cy="1195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2047" y="3392302"/>
            <a:ext cx="685541" cy="35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5430" y="2204720"/>
            <a:ext cx="9120550" cy="2034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9692" y="3044903"/>
            <a:ext cx="714105" cy="33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8558" y="3684802"/>
            <a:ext cx="1114005" cy="32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1833" y="3703903"/>
            <a:ext cx="1142569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268730"/>
            <a:ext cx="10056540" cy="44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1475" y="2620846"/>
            <a:ext cx="2247052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0065" y="3258948"/>
            <a:ext cx="1142569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9586" y="4506582"/>
            <a:ext cx="1923324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4347" y="5144684"/>
            <a:ext cx="1932846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692785"/>
            <a:ext cx="10355580" cy="271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2924810"/>
            <a:ext cx="516636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555" y="2898140"/>
            <a:ext cx="3358515" cy="362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839470" y="1341120"/>
            <a:ext cx="6384335" cy="4574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6100" y="2169933"/>
            <a:ext cx="285642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7535" y="4075896"/>
            <a:ext cx="323727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040" y="1601470"/>
            <a:ext cx="3852545" cy="415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50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22" y="3066570"/>
            <a:ext cx="361813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5"/>
          <a:stretch>
            <a:fillRect/>
          </a:stretch>
        </p:blipFill>
        <p:spPr>
          <a:xfrm>
            <a:off x="1823720" y="764540"/>
            <a:ext cx="8544605" cy="1709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4"/>
          <a:stretch>
            <a:fillRect/>
          </a:stretch>
        </p:blipFill>
        <p:spPr>
          <a:xfrm>
            <a:off x="4368165" y="2637155"/>
            <a:ext cx="3481705" cy="3750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