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64" r:id="rId4"/>
    <p:sldId id="362" r:id="rId5"/>
    <p:sldId id="361" r:id="rId6"/>
    <p:sldId id="360" r:id="rId7"/>
    <p:sldId id="359" r:id="rId8"/>
    <p:sldId id="358" r:id="rId9"/>
    <p:sldId id="357" r:id="rId10"/>
    <p:sldId id="355" r:id="rId11"/>
    <p:sldId id="354" r:id="rId12"/>
    <p:sldId id="353" r:id="rId13"/>
    <p:sldId id="352" r:id="rId14"/>
    <p:sldId id="351" r:id="rId15"/>
    <p:sldId id="349" r:id="rId16"/>
    <p:sldId id="348" r:id="rId17"/>
    <p:sldId id="347" r:id="rId18"/>
    <p:sldId id="346" r:id="rId19"/>
    <p:sldId id="344" r:id="rId20"/>
    <p:sldId id="343" r:id="rId21"/>
    <p:sldId id="342" r:id="rId22"/>
    <p:sldId id="340" r:id="rId23"/>
    <p:sldId id="339" r:id="rId24"/>
    <p:sldId id="338" r:id="rId25"/>
    <p:sldId id="337" r:id="rId26"/>
    <p:sldId id="335" r:id="rId27"/>
    <p:sldId id="334" r:id="rId28"/>
    <p:sldId id="332" r:id="rId29"/>
    <p:sldId id="331" r:id="rId30"/>
    <p:sldId id="426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1695" y="3152775"/>
            <a:ext cx="2847975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643870" cy="3157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1315" y="908685"/>
            <a:ext cx="42672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4151630" y="3500755"/>
            <a:ext cx="4164330" cy="322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0"/>
          <a:stretch>
            <a:fillRect/>
          </a:stretch>
        </p:blipFill>
        <p:spPr>
          <a:xfrm>
            <a:off x="360045" y="1224280"/>
            <a:ext cx="11339830" cy="4293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1577012"/>
            <a:ext cx="428463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2005" y="4653280"/>
            <a:ext cx="518985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30" t="81087" b="3020"/>
          <a:stretch>
            <a:fillRect/>
          </a:stretch>
        </p:blipFill>
        <p:spPr>
          <a:xfrm>
            <a:off x="758190" y="5589270"/>
            <a:ext cx="5802630" cy="7035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7853045" y="3573145"/>
            <a:ext cx="3846830" cy="297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95954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645" y="4045647"/>
            <a:ext cx="290039" cy="33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525760" cy="4002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692785"/>
            <a:ext cx="64008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03705" y="4652645"/>
            <a:ext cx="8064500" cy="202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981075"/>
            <a:ext cx="10798810" cy="5595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0015" y="2277110"/>
            <a:ext cx="62293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1596" y="2087640"/>
            <a:ext cx="342769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290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213" y="3002269"/>
            <a:ext cx="361812" cy="4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374630" cy="2598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1" r="50688"/>
          <a:stretch>
            <a:fillRect/>
          </a:stretch>
        </p:blipFill>
        <p:spPr>
          <a:xfrm>
            <a:off x="4439920" y="3284855"/>
            <a:ext cx="3391535" cy="33299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519361"/>
            <a:ext cx="361812" cy="40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01446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1084" y="1737423"/>
            <a:ext cx="383300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1559560" y="836930"/>
            <a:ext cx="3432220" cy="1738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3792220" y="2708910"/>
            <a:ext cx="3125470" cy="344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209530" cy="4466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 b="3536"/>
          <a:stretch>
            <a:fillRect/>
          </a:stretch>
        </p:blipFill>
        <p:spPr>
          <a:xfrm>
            <a:off x="4295775" y="4293235"/>
            <a:ext cx="352679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652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135" y="1866927"/>
            <a:ext cx="428463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560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806" y="2740260"/>
            <a:ext cx="361813" cy="39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05" y="620750"/>
            <a:ext cx="11340000" cy="2851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0" r="43067"/>
          <a:stretch>
            <a:fillRect/>
          </a:stretch>
        </p:blipFill>
        <p:spPr>
          <a:xfrm>
            <a:off x="4439920" y="3500755"/>
            <a:ext cx="3638550" cy="30429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1271905" y="764540"/>
            <a:ext cx="10255250" cy="3336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0" r="43067"/>
          <a:stretch>
            <a:fillRect/>
          </a:stretch>
        </p:blipFill>
        <p:spPr>
          <a:xfrm>
            <a:off x="7865110" y="3429000"/>
            <a:ext cx="3638550" cy="30429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395"/>
            <a:ext cx="11340000" cy="2807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806" y="2169099"/>
            <a:ext cx="371335" cy="38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60" y="1628495"/>
            <a:ext cx="11340000" cy="1766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3384" y="2822024"/>
            <a:ext cx="342770" cy="38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1282065" y="3394710"/>
            <a:ext cx="7896270" cy="191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09165"/>
            <a:ext cx="11340000" cy="272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5" y="2194880"/>
            <a:ext cx="428463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10219690" cy="546036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360045" y="1224280"/>
            <a:ext cx="7752125" cy="967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41187"/>
          <a:stretch>
            <a:fillRect/>
          </a:stretch>
        </p:blipFill>
        <p:spPr>
          <a:xfrm>
            <a:off x="4079875" y="2191385"/>
            <a:ext cx="4050030" cy="41662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0930"/>
            <a:ext cx="11340000" cy="229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9060" y="2289482"/>
            <a:ext cx="733148" cy="36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6189" y="2308528"/>
            <a:ext cx="752191" cy="33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9237" y="3803641"/>
            <a:ext cx="942619" cy="32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39470" y="1557020"/>
            <a:ext cx="10344830" cy="383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5092" y="1890200"/>
            <a:ext cx="571283" cy="51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8744" y="2823889"/>
            <a:ext cx="1085440" cy="50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03656" y="2861998"/>
            <a:ext cx="504634" cy="4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7110" y="3766820"/>
            <a:ext cx="100012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77309" y="4691266"/>
            <a:ext cx="1637682" cy="51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3" grpId="0" bldLvl="0" animBg="1"/>
      <p:bldP spid="1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24280"/>
            <a:ext cx="10272440" cy="45802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15460" y="4234180"/>
            <a:ext cx="20764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343660" y="1196975"/>
            <a:ext cx="9408840" cy="3919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6184" y="2464877"/>
            <a:ext cx="2170881" cy="51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79390" y="4194175"/>
            <a:ext cx="217106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55725" y="1988820"/>
            <a:ext cx="9480595" cy="2646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0415" y="3077507"/>
            <a:ext cx="1732896" cy="52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6486" y="4051846"/>
            <a:ext cx="504634" cy="44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655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8221" y="2400504"/>
            <a:ext cx="1133047" cy="37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6785" y="3144879"/>
            <a:ext cx="1228261" cy="36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8221" y="3898797"/>
            <a:ext cx="1094962" cy="34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0639" y="3908341"/>
            <a:ext cx="761712" cy="33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3094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2236" y="2782032"/>
            <a:ext cx="771234" cy="34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5838" y="2772509"/>
            <a:ext cx="1114005" cy="36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6820" y="3524792"/>
            <a:ext cx="1561511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4024" y="3515270"/>
            <a:ext cx="1590075" cy="36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6795" y="4277075"/>
            <a:ext cx="1161612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3689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7045" y="2371057"/>
            <a:ext cx="1628161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4929" y="3887040"/>
            <a:ext cx="1190176" cy="34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"/>
          <a:stretch>
            <a:fillRect/>
          </a:stretch>
        </p:blipFill>
        <p:spPr>
          <a:xfrm>
            <a:off x="983615" y="2204720"/>
            <a:ext cx="10440715" cy="2163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7700" y="3138539"/>
            <a:ext cx="799798" cy="36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8456" y="3891538"/>
            <a:ext cx="1190176" cy="34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0774" y="3891538"/>
            <a:ext cx="1961410" cy="35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1775460" y="548640"/>
            <a:ext cx="4437380" cy="3141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4584065" y="3501390"/>
            <a:ext cx="4164330" cy="322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7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606994"/>
            <a:ext cx="428463" cy="38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