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3119120"/>
            <a:ext cx="56102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484630"/>
            <a:ext cx="10488975" cy="3521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8440" y="4211320"/>
            <a:ext cx="783907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764540"/>
            <a:ext cx="10488975" cy="55010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412875"/>
            <a:ext cx="10488975" cy="3715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2296" y="1755546"/>
            <a:ext cx="1056876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6055" y="4411980"/>
            <a:ext cx="45154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908685"/>
            <a:ext cx="10435590" cy="5016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124585"/>
            <a:ext cx="10488975" cy="555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159" y="2353446"/>
            <a:ext cx="371335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609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2380" y="3152775"/>
            <a:ext cx="48780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7135" y="4799330"/>
            <a:ext cx="35890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3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2073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1125" y="1824926"/>
            <a:ext cx="325675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10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055370" y="3140710"/>
            <a:ext cx="8832260" cy="36207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0" t="72763" r="3696"/>
          <a:stretch>
            <a:fillRect/>
          </a:stretch>
        </p:blipFill>
        <p:spPr>
          <a:xfrm>
            <a:off x="10128885" y="2324100"/>
            <a:ext cx="1656035" cy="7448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5475" y="2348865"/>
            <a:ext cx="50419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03020" y="673100"/>
            <a:ext cx="9984785" cy="2755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89"/>
          <a:stretch>
            <a:fillRect/>
          </a:stretch>
        </p:blipFill>
        <p:spPr>
          <a:xfrm>
            <a:off x="4511675" y="3429000"/>
            <a:ext cx="3241040" cy="3315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74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7636" y="2340131"/>
            <a:ext cx="457027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4225" y="3927475"/>
            <a:ext cx="203009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2025-01-18T14:53:35Z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