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2"/>
  </p:notesMasterIdLst>
  <p:handoutMasterIdLst>
    <p:handoutMasterId r:id="rId43"/>
  </p:handoutMasterIdLst>
  <p:sldIdLst>
    <p:sldId id="302" r:id="rId3"/>
    <p:sldId id="324" r:id="rId4"/>
    <p:sldId id="374" r:id="rId5"/>
    <p:sldId id="373" r:id="rId6"/>
    <p:sldId id="372" r:id="rId7"/>
    <p:sldId id="371" r:id="rId8"/>
    <p:sldId id="368" r:id="rId9"/>
    <p:sldId id="367" r:id="rId10"/>
    <p:sldId id="365" r:id="rId11"/>
    <p:sldId id="364" r:id="rId12"/>
    <p:sldId id="363" r:id="rId13"/>
    <p:sldId id="361" r:id="rId14"/>
    <p:sldId id="360" r:id="rId15"/>
    <p:sldId id="359" r:id="rId16"/>
    <p:sldId id="358" r:id="rId17"/>
    <p:sldId id="357" r:id="rId18"/>
    <p:sldId id="356" r:id="rId19"/>
    <p:sldId id="355" r:id="rId20"/>
    <p:sldId id="353" r:id="rId21"/>
    <p:sldId id="352" r:id="rId22"/>
    <p:sldId id="351" r:id="rId23"/>
    <p:sldId id="350" r:id="rId24"/>
    <p:sldId id="348" r:id="rId25"/>
    <p:sldId id="347" r:id="rId26"/>
    <p:sldId id="346" r:id="rId27"/>
    <p:sldId id="345" r:id="rId28"/>
    <p:sldId id="344" r:id="rId29"/>
    <p:sldId id="342" r:id="rId30"/>
    <p:sldId id="341" r:id="rId31"/>
    <p:sldId id="340" r:id="rId32"/>
    <p:sldId id="339" r:id="rId33"/>
    <p:sldId id="338" r:id="rId34"/>
    <p:sldId id="335" r:id="rId35"/>
    <p:sldId id="334" r:id="rId36"/>
    <p:sldId id="332" r:id="rId37"/>
    <p:sldId id="331" r:id="rId38"/>
    <p:sldId id="330" r:id="rId39"/>
    <p:sldId id="328" r:id="rId40"/>
    <p:sldId id="326" r:id="rId41"/>
  </p:sldIdLst>
  <p:sldSz cx="12192000" cy="6858000"/>
  <p:notesSz cx="6858000" cy="9144000"/>
  <p:custDataLst>
    <p:tags r:id="rId4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7" Type="http://schemas.openxmlformats.org/officeDocument/2006/relationships/tags" Target="tags/tag1.xml"/><Relationship Id="rId46" Type="http://schemas.openxmlformats.org/officeDocument/2006/relationships/tableStyles" Target="tableStyles.xml"/><Relationship Id="rId45" Type="http://schemas.openxmlformats.org/officeDocument/2006/relationships/viewProps" Target="viewProps.xml"/><Relationship Id="rId44" Type="http://schemas.openxmlformats.org/officeDocument/2006/relationships/presProps" Target="presProps.xml"/><Relationship Id="rId43" Type="http://schemas.openxmlformats.org/officeDocument/2006/relationships/handoutMaster" Target="handoutMasters/handoutMaster1.xml"/><Relationship Id="rId42" Type="http://schemas.openxmlformats.org/officeDocument/2006/relationships/notesMaster" Target="notesMasters/notesMaster1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6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40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4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42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43.png"/></Relationships>
</file>

<file path=ppt/slides/_rels/slide3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image" Target="../media/image44.png"/></Relationships>
</file>

<file path=ppt/slides/_rels/slide3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image" Target="../media/image47.png"/></Relationships>
</file>

<file path=ppt/slides/_rels/slide3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6.png"/><Relationship Id="rId3" Type="http://schemas.openxmlformats.org/officeDocument/2006/relationships/image" Target="../media/image45.png"/><Relationship Id="rId2" Type="http://schemas.openxmlformats.org/officeDocument/2006/relationships/image" Target="../media/image49.png"/><Relationship Id="rId1" Type="http://schemas.openxmlformats.org/officeDocument/2006/relationships/image" Target="../media/image48.png"/></Relationships>
</file>

<file path=ppt/slides/_rels/slide3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image" Target="../media/image50.png"/></Relationships>
</file>

<file path=ppt/slides/_rels/slide3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image" Target="../media/image51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3.png"/><Relationship Id="rId1" Type="http://schemas.openxmlformats.org/officeDocument/2006/relationships/image" Target="../media/image52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5.png"/><Relationship Id="rId1" Type="http://schemas.openxmlformats.org/officeDocument/2006/relationships/image" Target="../media/image54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7.png"/><Relationship Id="rId1" Type="http://schemas.openxmlformats.org/officeDocument/2006/relationships/image" Target="../media/image5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90520" y="3004820"/>
            <a:ext cx="6410325" cy="8477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665" y="1727555"/>
            <a:ext cx="11340000" cy="14529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44045" y="1947411"/>
            <a:ext cx="295162" cy="315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209"/>
          <a:stretch>
            <a:fillRect/>
          </a:stretch>
        </p:blipFill>
        <p:spPr>
          <a:xfrm>
            <a:off x="1558925" y="3356610"/>
            <a:ext cx="9048160" cy="2308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745" y="692505"/>
            <a:ext cx="11340000" cy="341317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090"/>
          <a:stretch>
            <a:fillRect/>
          </a:stretch>
        </p:blipFill>
        <p:spPr>
          <a:xfrm>
            <a:off x="3431540" y="3573145"/>
            <a:ext cx="5147310" cy="302514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321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47858" y="1482153"/>
            <a:ext cx="314206" cy="305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090"/>
          <a:stretch>
            <a:fillRect/>
          </a:stretch>
        </p:blipFill>
        <p:spPr>
          <a:xfrm>
            <a:off x="3431540" y="3573145"/>
            <a:ext cx="5147310" cy="30251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934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48010" y="1434465"/>
            <a:ext cx="314325" cy="456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090"/>
          <a:stretch>
            <a:fillRect/>
          </a:stretch>
        </p:blipFill>
        <p:spPr>
          <a:xfrm>
            <a:off x="3431540" y="3573145"/>
            <a:ext cx="5147310" cy="30251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0749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09773" y="1367392"/>
            <a:ext cx="352291" cy="305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090"/>
          <a:stretch>
            <a:fillRect/>
          </a:stretch>
        </p:blipFill>
        <p:spPr>
          <a:xfrm>
            <a:off x="3431540" y="3573145"/>
            <a:ext cx="5147310" cy="30251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627"/>
          <a:stretch>
            <a:fillRect/>
          </a:stretch>
        </p:blipFill>
        <p:spPr>
          <a:xfrm>
            <a:off x="407035" y="1628775"/>
            <a:ext cx="6959645" cy="277241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42580" y="1817370"/>
            <a:ext cx="3164205" cy="407543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627"/>
          <a:stretch>
            <a:fillRect/>
          </a:stretch>
        </p:blipFill>
        <p:spPr>
          <a:xfrm>
            <a:off x="551180" y="1424305"/>
            <a:ext cx="6959645" cy="35204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616273" y="1624386"/>
            <a:ext cx="352292" cy="3053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83880" y="1341120"/>
            <a:ext cx="3164205" cy="40754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604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28816" y="1424192"/>
            <a:ext cx="304685" cy="314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19645" y="2132965"/>
            <a:ext cx="3164205" cy="40754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745" y="692505"/>
            <a:ext cx="11340000" cy="349915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231"/>
          <a:stretch>
            <a:fillRect/>
          </a:stretch>
        </p:blipFill>
        <p:spPr>
          <a:xfrm>
            <a:off x="7752080" y="3536950"/>
            <a:ext cx="3528695" cy="332105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382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47858" y="2044529"/>
            <a:ext cx="285642" cy="3148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231"/>
          <a:stretch>
            <a:fillRect/>
          </a:stretch>
        </p:blipFill>
        <p:spPr>
          <a:xfrm>
            <a:off x="4655820" y="3933190"/>
            <a:ext cx="2919730" cy="27476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900" y="1190980"/>
            <a:ext cx="11340000" cy="65340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745" y="1844395"/>
            <a:ext cx="11340000" cy="1255223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2675" y="3213100"/>
            <a:ext cx="7486650" cy="3510915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203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28816" y="1414603"/>
            <a:ext cx="314205" cy="304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231"/>
          <a:stretch>
            <a:fillRect/>
          </a:stretch>
        </p:blipFill>
        <p:spPr>
          <a:xfrm>
            <a:off x="3431540" y="3244215"/>
            <a:ext cx="3520440" cy="33127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628495"/>
            <a:ext cx="11340000" cy="35077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28816" y="1819133"/>
            <a:ext cx="314205" cy="314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231"/>
          <a:stretch>
            <a:fillRect/>
          </a:stretch>
        </p:blipFill>
        <p:spPr>
          <a:xfrm>
            <a:off x="9192260" y="2586355"/>
            <a:ext cx="2650490" cy="24942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90" y="1124305"/>
            <a:ext cx="11340000" cy="208057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523"/>
          <a:stretch>
            <a:fillRect/>
          </a:stretch>
        </p:blipFill>
        <p:spPr>
          <a:xfrm>
            <a:off x="3444875" y="2618105"/>
            <a:ext cx="5177790" cy="411099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6"/>
          <a:stretch>
            <a:fillRect/>
          </a:stretch>
        </p:blipFill>
        <p:spPr>
          <a:xfrm>
            <a:off x="1127125" y="692785"/>
            <a:ext cx="10560095" cy="286702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5610225" y="2108200"/>
            <a:ext cx="3229610" cy="565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506676" y="2988202"/>
            <a:ext cx="1713853" cy="390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523"/>
          <a:stretch>
            <a:fillRect/>
          </a:stretch>
        </p:blipFill>
        <p:spPr>
          <a:xfrm>
            <a:off x="4048760" y="3561080"/>
            <a:ext cx="3997960" cy="3174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38"/>
          <a:stretch>
            <a:fillRect/>
          </a:stretch>
        </p:blipFill>
        <p:spPr>
          <a:xfrm>
            <a:off x="1198880" y="765175"/>
            <a:ext cx="10632485" cy="20504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20497" y="888877"/>
            <a:ext cx="856926" cy="400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68925" y="1604010"/>
            <a:ext cx="4044315" cy="400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523"/>
          <a:stretch>
            <a:fillRect/>
          </a:stretch>
        </p:blipFill>
        <p:spPr>
          <a:xfrm>
            <a:off x="3611880" y="2780665"/>
            <a:ext cx="4968240" cy="39446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38"/>
          <a:stretch>
            <a:fillRect/>
          </a:stretch>
        </p:blipFill>
        <p:spPr>
          <a:xfrm>
            <a:off x="1198880" y="621030"/>
            <a:ext cx="10632485" cy="28886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53998" y="830493"/>
            <a:ext cx="1571032" cy="381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86996" y="2241491"/>
            <a:ext cx="1313954" cy="400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27248" y="2966058"/>
            <a:ext cx="847405" cy="390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523"/>
          <a:stretch>
            <a:fillRect/>
          </a:stretch>
        </p:blipFill>
        <p:spPr>
          <a:xfrm>
            <a:off x="4048760" y="3561080"/>
            <a:ext cx="3997960" cy="3174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38"/>
          <a:stretch>
            <a:fillRect/>
          </a:stretch>
        </p:blipFill>
        <p:spPr>
          <a:xfrm>
            <a:off x="838835" y="1341120"/>
            <a:ext cx="10632485" cy="42602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60452" y="2236683"/>
            <a:ext cx="304685" cy="304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41857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2063115" y="2642870"/>
            <a:ext cx="7795260" cy="4041775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38"/>
          <a:stretch>
            <a:fillRect/>
          </a:stretch>
        </p:blipFill>
        <p:spPr>
          <a:xfrm>
            <a:off x="779780" y="1196340"/>
            <a:ext cx="10632485" cy="14274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352540" y="1195705"/>
            <a:ext cx="1210310" cy="548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49810" y="2038953"/>
            <a:ext cx="1694811" cy="392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2063115" y="2642870"/>
            <a:ext cx="7795260" cy="4041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6"/>
          <a:stretch>
            <a:fillRect/>
          </a:stretch>
        </p:blipFill>
        <p:spPr>
          <a:xfrm>
            <a:off x="1198880" y="786765"/>
            <a:ext cx="10560095" cy="19989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262965" y="929946"/>
            <a:ext cx="428463" cy="306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27248" y="1580306"/>
            <a:ext cx="1732896" cy="401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2423160" y="2924810"/>
            <a:ext cx="7195820" cy="37312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110" y="1700250"/>
            <a:ext cx="11340000" cy="33186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65968" y="1871901"/>
            <a:ext cx="285642" cy="314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>
            <a:fillRect/>
          </a:stretch>
        </p:blipFill>
        <p:spPr>
          <a:xfrm>
            <a:off x="9234170" y="2536825"/>
            <a:ext cx="2726690" cy="25577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6"/>
          <a:stretch>
            <a:fillRect/>
          </a:stretch>
        </p:blipFill>
        <p:spPr>
          <a:xfrm>
            <a:off x="1271270" y="692785"/>
            <a:ext cx="10560095" cy="25965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18680" y="2248448"/>
            <a:ext cx="9826095" cy="362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18680" y="2888008"/>
            <a:ext cx="2399395" cy="3245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2835910" y="3429000"/>
            <a:ext cx="6329680" cy="32816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6"/>
          <a:stretch>
            <a:fillRect/>
          </a:stretch>
        </p:blipFill>
        <p:spPr>
          <a:xfrm>
            <a:off x="1198880" y="621030"/>
            <a:ext cx="10560095" cy="19729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08480" y="2221865"/>
            <a:ext cx="5767705" cy="497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2063115" y="2780665"/>
            <a:ext cx="7795260" cy="4041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47445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655"/>
          <a:stretch>
            <a:fillRect/>
          </a:stretch>
        </p:blipFill>
        <p:spPr>
          <a:xfrm>
            <a:off x="419735" y="3004185"/>
            <a:ext cx="5184140" cy="278320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463"/>
          <a:stretch>
            <a:fillRect/>
          </a:stretch>
        </p:blipFill>
        <p:spPr>
          <a:xfrm>
            <a:off x="6239510" y="3500755"/>
            <a:ext cx="4921250" cy="2174875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6"/>
          <a:stretch>
            <a:fillRect/>
          </a:stretch>
        </p:blipFill>
        <p:spPr>
          <a:xfrm>
            <a:off x="838835" y="1341120"/>
            <a:ext cx="10560095" cy="13411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94558" y="1542019"/>
            <a:ext cx="399899" cy="296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41460" y="1542019"/>
            <a:ext cx="428463" cy="325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655"/>
          <a:stretch>
            <a:fillRect/>
          </a:stretch>
        </p:blipFill>
        <p:spPr>
          <a:xfrm>
            <a:off x="419735" y="3004185"/>
            <a:ext cx="5184140" cy="2783205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463"/>
          <a:stretch>
            <a:fillRect/>
          </a:stretch>
        </p:blipFill>
        <p:spPr>
          <a:xfrm>
            <a:off x="6239510" y="3500755"/>
            <a:ext cx="4921250" cy="2174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6"/>
          <a:stretch>
            <a:fillRect/>
          </a:stretch>
        </p:blipFill>
        <p:spPr>
          <a:xfrm>
            <a:off x="1224280" y="648335"/>
            <a:ext cx="10560095" cy="70040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955"/>
          <a:stretch>
            <a:fillRect/>
          </a:stretch>
        </p:blipFill>
        <p:spPr>
          <a:xfrm>
            <a:off x="1775460" y="1412875"/>
            <a:ext cx="9984150" cy="270383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213399" y="1565465"/>
            <a:ext cx="837884" cy="372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098800" y="2213610"/>
            <a:ext cx="2891155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554155" y="2262934"/>
            <a:ext cx="847405" cy="3630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758045" y="2928620"/>
            <a:ext cx="920115" cy="395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655"/>
          <a:stretch>
            <a:fillRect/>
          </a:stretch>
        </p:blipFill>
        <p:spPr>
          <a:xfrm>
            <a:off x="1055370" y="4004945"/>
            <a:ext cx="5184140" cy="2783205"/>
          </a:xfrm>
          <a:prstGeom prst="rect">
            <a:avLst/>
          </a:prstGeom>
        </p:spPr>
      </p:pic>
      <p:pic>
        <p:nvPicPr>
          <p:cNvPr id="10" name="img_167772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463"/>
          <a:stretch>
            <a:fillRect/>
          </a:stretch>
        </p:blipFill>
        <p:spPr>
          <a:xfrm>
            <a:off x="6671945" y="4509135"/>
            <a:ext cx="4921250" cy="2174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9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6"/>
          <a:stretch>
            <a:fillRect/>
          </a:stretch>
        </p:blipFill>
        <p:spPr>
          <a:xfrm>
            <a:off x="767080" y="1224280"/>
            <a:ext cx="10560095" cy="14312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40687" y="1433949"/>
            <a:ext cx="418942" cy="362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24012" y="2159227"/>
            <a:ext cx="1266347" cy="286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655"/>
          <a:stretch>
            <a:fillRect/>
          </a:stretch>
        </p:blipFill>
        <p:spPr>
          <a:xfrm>
            <a:off x="419735" y="3004185"/>
            <a:ext cx="5184140" cy="2783205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463"/>
          <a:stretch>
            <a:fillRect/>
          </a:stretch>
        </p:blipFill>
        <p:spPr>
          <a:xfrm>
            <a:off x="6239510" y="3500755"/>
            <a:ext cx="4921250" cy="2174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38"/>
          <a:stretch>
            <a:fillRect/>
          </a:stretch>
        </p:blipFill>
        <p:spPr>
          <a:xfrm>
            <a:off x="1198880" y="620395"/>
            <a:ext cx="10632485" cy="41351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949950" y="2153920"/>
            <a:ext cx="6117590" cy="40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08205" y="2849779"/>
            <a:ext cx="9854659" cy="400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46580" y="3545205"/>
            <a:ext cx="9422130" cy="38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655"/>
          <a:stretch>
            <a:fillRect/>
          </a:stretch>
        </p:blipFill>
        <p:spPr>
          <a:xfrm>
            <a:off x="2639060" y="4364990"/>
            <a:ext cx="4540250" cy="2437765"/>
          </a:xfrm>
          <a:prstGeom prst="rect">
            <a:avLst/>
          </a:prstGeom>
        </p:spPr>
      </p:pic>
      <p:pic>
        <p:nvPicPr>
          <p:cNvPr id="12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463"/>
          <a:stretch>
            <a:fillRect/>
          </a:stretch>
        </p:blipFill>
        <p:spPr>
          <a:xfrm>
            <a:off x="7463790" y="4824095"/>
            <a:ext cx="4310380" cy="1905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41427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452"/>
          <a:stretch>
            <a:fillRect/>
          </a:stretch>
        </p:blipFill>
        <p:spPr>
          <a:xfrm>
            <a:off x="2783205" y="2564765"/>
            <a:ext cx="6772910" cy="4084955"/>
          </a:xfrm>
          <a:prstGeom prst="rect">
            <a:avLst/>
          </a:prstGeo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13" r="32276"/>
          <a:stretch>
            <a:fillRect/>
          </a:stretch>
        </p:blipFill>
        <p:spPr>
          <a:xfrm>
            <a:off x="2207260" y="806730"/>
            <a:ext cx="7679735" cy="25232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311446" y="1661877"/>
            <a:ext cx="618891" cy="2763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97290" y="2795774"/>
            <a:ext cx="342770" cy="295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276"/>
          <a:stretch>
            <a:fillRect/>
          </a:stretch>
        </p:blipFill>
        <p:spPr>
          <a:xfrm>
            <a:off x="2256155" y="3357245"/>
            <a:ext cx="7679735" cy="318516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6178931" y="3786128"/>
            <a:ext cx="647455" cy="314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960442" y="5397874"/>
            <a:ext cx="1323476" cy="324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503414" y="5836574"/>
            <a:ext cx="1961410" cy="324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909"/>
          <a:stretch>
            <a:fillRect/>
          </a:stretch>
        </p:blipFill>
        <p:spPr>
          <a:xfrm>
            <a:off x="2279015" y="1557020"/>
            <a:ext cx="7607980" cy="23215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487937" y="2320955"/>
            <a:ext cx="952141" cy="315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40380" y="3199802"/>
            <a:ext cx="676020" cy="286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497"/>
          <a:stretch>
            <a:fillRect/>
          </a:stretch>
        </p:blipFill>
        <p:spPr>
          <a:xfrm>
            <a:off x="1248410" y="4004945"/>
            <a:ext cx="9695860" cy="176276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990531" y="4757287"/>
            <a:ext cx="218992" cy="142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981009" y="4757287"/>
            <a:ext cx="1590075" cy="3048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647760" y="5166943"/>
            <a:ext cx="1028312" cy="3143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627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47858" y="1376641"/>
            <a:ext cx="314206" cy="305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9555" y="4004945"/>
            <a:ext cx="5527040" cy="25920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0749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28816" y="2065237"/>
            <a:ext cx="352291" cy="305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>
            <a:fillRect/>
          </a:stretch>
        </p:blipFill>
        <p:spPr>
          <a:xfrm>
            <a:off x="4428490" y="3431540"/>
            <a:ext cx="3335020" cy="31286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9"/>
          <a:stretch>
            <a:fillRect/>
          </a:stretch>
        </p:blipFill>
        <p:spPr>
          <a:xfrm>
            <a:off x="551180" y="1358265"/>
            <a:ext cx="10488340" cy="228663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3644620"/>
            <a:ext cx="11340000" cy="7049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58036" y="3835157"/>
            <a:ext cx="285642" cy="3143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276"/>
          <a:stretch>
            <a:fillRect/>
          </a:stretch>
        </p:blipFill>
        <p:spPr>
          <a:xfrm>
            <a:off x="1029970" y="4409440"/>
            <a:ext cx="7679735" cy="14274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90" y="3068675"/>
            <a:ext cx="11340000" cy="19559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29791" y="3183167"/>
            <a:ext cx="285642" cy="3148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491" r="7509"/>
          <a:stretch>
            <a:fillRect/>
          </a:stretch>
        </p:blipFill>
        <p:spPr>
          <a:xfrm>
            <a:off x="852170" y="1412875"/>
            <a:ext cx="10488295" cy="15665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300" y="1656435"/>
            <a:ext cx="11340000" cy="78666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209"/>
          <a:stretch>
            <a:fillRect/>
          </a:stretch>
        </p:blipFill>
        <p:spPr>
          <a:xfrm>
            <a:off x="1558925" y="2493010"/>
            <a:ext cx="9048160" cy="230822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745" y="1196060"/>
            <a:ext cx="11340000" cy="34002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66603" y="1338928"/>
            <a:ext cx="304685" cy="3143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209"/>
          <a:stretch>
            <a:fillRect/>
          </a:stretch>
        </p:blipFill>
        <p:spPr>
          <a:xfrm>
            <a:off x="1624330" y="4509135"/>
            <a:ext cx="9048160" cy="2308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39</vt:i4>
      </vt:variant>
    </vt:vector>
  </HeadingPairs>
  <TitlesOfParts>
    <vt:vector size="4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65</cp:revision>
  <dcterms:created xsi:type="dcterms:W3CDTF">2015-09-16T06:44:00Z</dcterms:created>
  <dcterms:modified xsi:type="dcterms:W3CDTF">2025-01-18T11:18:02Z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