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70" r:id="rId5"/>
    <p:sldId id="369" r:id="rId6"/>
    <p:sldId id="418" r:id="rId7"/>
    <p:sldId id="366" r:id="rId8"/>
    <p:sldId id="419" r:id="rId9"/>
    <p:sldId id="365" r:id="rId10"/>
    <p:sldId id="364" r:id="rId11"/>
    <p:sldId id="363" r:id="rId12"/>
    <p:sldId id="362" r:id="rId13"/>
    <p:sldId id="361" r:id="rId14"/>
    <p:sldId id="360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421" r:id="rId25"/>
    <p:sldId id="422" r:id="rId26"/>
    <p:sldId id="347" r:id="rId27"/>
    <p:sldId id="346" r:id="rId28"/>
    <p:sldId id="345" r:id="rId29"/>
    <p:sldId id="344" r:id="rId30"/>
    <p:sldId id="343" r:id="rId31"/>
    <p:sldId id="340" r:id="rId32"/>
    <p:sldId id="339" r:id="rId33"/>
    <p:sldId id="338" r:id="rId34"/>
    <p:sldId id="423" r:id="rId35"/>
    <p:sldId id="337" r:id="rId36"/>
    <p:sldId id="336" r:id="rId37"/>
    <p:sldId id="334" r:id="rId38"/>
    <p:sldId id="331" r:id="rId39"/>
    <p:sldId id="330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3009900"/>
            <a:ext cx="74866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1199515" y="1224280"/>
            <a:ext cx="5591855" cy="4612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3525" y="2777389"/>
            <a:ext cx="314206" cy="30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60" y="1457325"/>
            <a:ext cx="330454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00233"/>
            <a:ext cx="295162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708910"/>
            <a:ext cx="2915285" cy="36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054253"/>
            <a:ext cx="314206" cy="3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050" y="2564765"/>
            <a:ext cx="2915285" cy="36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1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4"/>
          <a:stretch>
            <a:fillRect/>
          </a:stretch>
        </p:blipFill>
        <p:spPr>
          <a:xfrm>
            <a:off x="3215640" y="3213100"/>
            <a:ext cx="5768340" cy="33902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10518140" cy="2918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869950"/>
            <a:ext cx="5759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4"/>
          <a:stretch>
            <a:fillRect/>
          </a:stretch>
        </p:blipFill>
        <p:spPr>
          <a:xfrm>
            <a:off x="3695700" y="3860800"/>
            <a:ext cx="4800600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986326"/>
            <a:ext cx="304685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4"/>
          <a:stretch>
            <a:fillRect/>
          </a:stretch>
        </p:blipFill>
        <p:spPr>
          <a:xfrm>
            <a:off x="3695700" y="3860800"/>
            <a:ext cx="4800600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692505"/>
            <a:ext cx="11340000" cy="31638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284855"/>
            <a:ext cx="3034030" cy="32740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080135" y="1296670"/>
            <a:ext cx="5951900" cy="3791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5001" y="2077545"/>
            <a:ext cx="304685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341120"/>
            <a:ext cx="3582670" cy="386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008380" y="1368425"/>
            <a:ext cx="6024290" cy="382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4682" y="2160029"/>
            <a:ext cx="352292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1341120"/>
            <a:ext cx="3688080" cy="397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10867390" cy="2388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836930"/>
            <a:ext cx="56261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357245"/>
            <a:ext cx="3034030" cy="327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16480"/>
            <a:ext cx="11340000" cy="619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875"/>
            <a:ext cx="11340000" cy="20074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791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6100" y="3234690"/>
            <a:ext cx="4032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65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7238" y="2285150"/>
            <a:ext cx="285642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6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67149"/>
          <a:stretch>
            <a:fillRect/>
          </a:stretch>
        </p:blipFill>
        <p:spPr>
          <a:xfrm>
            <a:off x="983615" y="2564765"/>
            <a:ext cx="10560685" cy="12242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980690" y="3853180"/>
            <a:ext cx="623062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93" r="6870"/>
          <a:stretch>
            <a:fillRect/>
          </a:stretch>
        </p:blipFill>
        <p:spPr>
          <a:xfrm>
            <a:off x="839470" y="1196975"/>
            <a:ext cx="10560685" cy="24301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93" r="6870"/>
          <a:stretch>
            <a:fillRect/>
          </a:stretch>
        </p:blipFill>
        <p:spPr>
          <a:xfrm>
            <a:off x="839470" y="1196975"/>
            <a:ext cx="10560685" cy="2430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980690" y="3853180"/>
            <a:ext cx="623062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196975"/>
            <a:ext cx="10560730" cy="2020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7793" y="1968638"/>
            <a:ext cx="371335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6085" y="1949450"/>
            <a:ext cx="16141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855595" y="3284855"/>
            <a:ext cx="623062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304925" y="692785"/>
            <a:ext cx="10632485" cy="334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0094" y="787909"/>
            <a:ext cx="1237782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8154" y="1465280"/>
            <a:ext cx="875969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7550" y="2133112"/>
            <a:ext cx="2199445" cy="41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4525" y="2820035"/>
            <a:ext cx="100228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4728" y="3487855"/>
            <a:ext cx="4989219" cy="41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999740" y="4077335"/>
            <a:ext cx="623062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196975"/>
            <a:ext cx="10560730" cy="4040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4217" y="2006758"/>
            <a:ext cx="1742418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0992" y="2025819"/>
            <a:ext cx="390377" cy="35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297" y="2721520"/>
            <a:ext cx="285642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6"/>
          <a:stretch>
            <a:fillRect/>
          </a:stretch>
        </p:blipFill>
        <p:spPr>
          <a:xfrm>
            <a:off x="1271905" y="692785"/>
            <a:ext cx="102006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1985" y="1492686"/>
            <a:ext cx="1240025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3880" y="2844718"/>
            <a:ext cx="339858" cy="29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56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83615" y="2564765"/>
            <a:ext cx="10632485" cy="12896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3553460" y="3329305"/>
            <a:ext cx="8094980" cy="29406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1943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051" y="3148651"/>
            <a:ext cx="314205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97610"/>
            <a:ext cx="10560730" cy="240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9550" y="1198245"/>
            <a:ext cx="4292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072640" y="3573145"/>
            <a:ext cx="809498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96975"/>
            <a:ext cx="10560730" cy="178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0029" y="1321012"/>
            <a:ext cx="1561511" cy="40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009" y="1913913"/>
            <a:ext cx="9121511" cy="41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072640" y="3068955"/>
            <a:ext cx="809498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92785"/>
            <a:ext cx="10560730" cy="4096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3349" y="835412"/>
            <a:ext cx="1266347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9797" y="2588406"/>
            <a:ext cx="9921309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115" y="3150235"/>
            <a:ext cx="32810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1082" y="4312819"/>
            <a:ext cx="837884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32"/>
          <a:stretch>
            <a:fillRect/>
          </a:stretch>
        </p:blipFill>
        <p:spPr>
          <a:xfrm>
            <a:off x="4511675" y="4789170"/>
            <a:ext cx="2983230" cy="200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44353"/>
          <a:stretch>
            <a:fillRect/>
          </a:stretch>
        </p:blipFill>
        <p:spPr>
          <a:xfrm>
            <a:off x="911860" y="1124585"/>
            <a:ext cx="10560685" cy="2997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1110" y="2411095"/>
            <a:ext cx="101428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228" y="2992821"/>
            <a:ext cx="9826095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0035" y="3593465"/>
            <a:ext cx="93662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6" t="13949" r="10678"/>
          <a:stretch>
            <a:fillRect/>
          </a:stretch>
        </p:blipFill>
        <p:spPr>
          <a:xfrm>
            <a:off x="4224020" y="4138930"/>
            <a:ext cx="3702685" cy="253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55647" r="6870"/>
          <a:stretch>
            <a:fillRect/>
          </a:stretch>
        </p:blipFill>
        <p:spPr>
          <a:xfrm>
            <a:off x="1055370" y="1196975"/>
            <a:ext cx="10008870" cy="23888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340386" y="2451323"/>
            <a:ext cx="5646195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2401" y="3042384"/>
            <a:ext cx="6655465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6" t="13949" r="10678"/>
          <a:stretch>
            <a:fillRect/>
          </a:stretch>
        </p:blipFill>
        <p:spPr>
          <a:xfrm>
            <a:off x="3863975" y="3789045"/>
            <a:ext cx="4245610" cy="290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597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5921"/>
          <a:stretch>
            <a:fillRect/>
          </a:stretch>
        </p:blipFill>
        <p:spPr>
          <a:xfrm>
            <a:off x="1991995" y="2204720"/>
            <a:ext cx="8288020" cy="31451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68730"/>
            <a:ext cx="10560730" cy="127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5370" y="2011613"/>
            <a:ext cx="837884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2586990"/>
            <a:ext cx="10560730" cy="597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1367155" y="3207385"/>
            <a:ext cx="5088300" cy="6750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09645" y="3171825"/>
            <a:ext cx="7810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5921"/>
          <a:stretch>
            <a:fillRect/>
          </a:stretch>
        </p:blipFill>
        <p:spPr>
          <a:xfrm>
            <a:off x="2423795" y="3861435"/>
            <a:ext cx="741045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764540"/>
            <a:ext cx="10560730" cy="290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0630" y="1393190"/>
            <a:ext cx="31686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0751" y="1983797"/>
            <a:ext cx="1675768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6570" y="2593565"/>
            <a:ext cx="809318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230" y="3174751"/>
            <a:ext cx="3018287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5921"/>
          <a:stretch>
            <a:fillRect/>
          </a:stretch>
        </p:blipFill>
        <p:spPr>
          <a:xfrm>
            <a:off x="2352040" y="3789045"/>
            <a:ext cx="741045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8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2378710" y="3213100"/>
            <a:ext cx="7302500" cy="32359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180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6763" y="1319526"/>
            <a:ext cx="847405" cy="39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4294" y="1911793"/>
            <a:ext cx="1332997" cy="38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3816" y="1930899"/>
            <a:ext cx="875969" cy="32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732" y="2494507"/>
            <a:ext cx="3780000" cy="40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2378710" y="3213100"/>
            <a:ext cx="7302500" cy="323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040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260779"/>
            <a:ext cx="285642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6"/>
          <a:stretch>
            <a:fillRect/>
          </a:stretch>
        </p:blipFill>
        <p:spPr>
          <a:xfrm>
            <a:off x="839470" y="1268730"/>
            <a:ext cx="10502265" cy="186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9299" y="1335267"/>
            <a:ext cx="1294911" cy="38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6301" y="1907987"/>
            <a:ext cx="9445239" cy="40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838" y="2518889"/>
            <a:ext cx="399899" cy="34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2378710" y="3213100"/>
            <a:ext cx="7302500" cy="323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2"/>
          <a:stretch>
            <a:fillRect/>
          </a:stretch>
        </p:blipFill>
        <p:spPr>
          <a:xfrm>
            <a:off x="1631950" y="908685"/>
            <a:ext cx="89764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513840"/>
            <a:ext cx="10632485" cy="383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9273" y="2761693"/>
            <a:ext cx="9902267" cy="3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8795" y="3304775"/>
            <a:ext cx="990226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6880" y="3838328"/>
            <a:ext cx="9835616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8595" y="4371975"/>
            <a:ext cx="102616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8316" y="4905435"/>
            <a:ext cx="4865440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5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2509520"/>
            <a:ext cx="10056540" cy="33788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21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347827"/>
            <a:ext cx="295162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631950" y="3140710"/>
            <a:ext cx="8796020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79"/>
          <a:stretch>
            <a:fillRect/>
          </a:stretch>
        </p:blipFill>
        <p:spPr>
          <a:xfrm>
            <a:off x="479425" y="1413155"/>
            <a:ext cx="11339830" cy="1982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6760" y="1547894"/>
            <a:ext cx="304685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703705" y="3500755"/>
            <a:ext cx="8796020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25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564765"/>
            <a:ext cx="3304540" cy="4146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695325" y="1628775"/>
            <a:ext cx="5520100" cy="329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0771" y="1828608"/>
            <a:ext cx="352292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615" y="1745615"/>
            <a:ext cx="330454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2025-01-18T12:15:08Z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